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0"/>
  </p:notesMasterIdLst>
  <p:sldIdLst>
    <p:sldId id="275" r:id="rId2"/>
    <p:sldId id="256" r:id="rId3"/>
    <p:sldId id="257" r:id="rId4"/>
    <p:sldId id="276" r:id="rId5"/>
    <p:sldId id="258" r:id="rId6"/>
    <p:sldId id="261" r:id="rId7"/>
    <p:sldId id="262" r:id="rId8"/>
    <p:sldId id="263" r:id="rId9"/>
    <p:sldId id="264" r:id="rId10"/>
    <p:sldId id="266" r:id="rId11"/>
    <p:sldId id="267" r:id="rId12"/>
    <p:sldId id="268" r:id="rId13"/>
    <p:sldId id="269" r:id="rId14"/>
    <p:sldId id="270" r:id="rId15"/>
    <p:sldId id="271" r:id="rId16"/>
    <p:sldId id="272" r:id="rId17"/>
    <p:sldId id="273" r:id="rId18"/>
    <p:sldId id="274" r:id="rId1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5" d="100"/>
          <a:sy n="65" d="100"/>
        </p:scale>
        <p:origin x="-108" y="-18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8497407-DC21-4D20-A5B1-06CF2D06ED81}" type="datetimeFigureOut">
              <a:rPr lang="en-US" smtClean="0"/>
              <a:t>12/7/2015</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B451E4C-9879-4892-906D-428416DF1372}" type="slidenum">
              <a:rPr lang="en-US" smtClean="0"/>
              <a:t>‹#›</a:t>
            </a:fld>
            <a:endParaRPr lang="en-US"/>
          </a:p>
        </p:txBody>
      </p:sp>
    </p:spTree>
    <p:extLst>
      <p:ext uri="{BB962C8B-B14F-4D97-AF65-F5344CB8AC3E}">
        <p14:creationId xmlns:p14="http://schemas.microsoft.com/office/powerpoint/2010/main" val="356359999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B451E4C-9879-4892-906D-428416DF1372}" type="slidenum">
              <a:rPr lang="en-US" smtClean="0"/>
              <a:t>8</a:t>
            </a:fld>
            <a:endParaRPr lang="en-US"/>
          </a:p>
        </p:txBody>
      </p:sp>
    </p:spTree>
    <p:extLst>
      <p:ext uri="{BB962C8B-B14F-4D97-AF65-F5344CB8AC3E}">
        <p14:creationId xmlns:p14="http://schemas.microsoft.com/office/powerpoint/2010/main" val="406123133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9" name="Subtitle 8"/>
          <p:cNvSpPr>
            <a:spLocks noGrp="1"/>
          </p:cNvSpPr>
          <p:nvPr>
            <p:ph type="subTitle" idx="1"/>
          </p:nvPr>
        </p:nvSpPr>
        <p:spPr>
          <a:xfrm>
            <a:off x="457200" y="3699804"/>
            <a:ext cx="8305800" cy="1143000"/>
          </a:xfrm>
        </p:spPr>
        <p:txBody>
          <a:bodyPr>
            <a:noAutofit/>
          </a:bodyPr>
          <a:lstStyle>
            <a:lvl1pPr marL="0" indent="0" algn="ctr">
              <a:buNone/>
              <a:defRPr sz="2200" spc="10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Title 27"/>
          <p:cNvSpPr>
            <a:spLocks noGrp="1"/>
          </p:cNvSpPr>
          <p:nvPr>
            <p:ph type="ctrTitle"/>
          </p:nvPr>
        </p:nvSpPr>
        <p:spPr>
          <a:xfrm>
            <a:off x="457200" y="1433732"/>
            <a:ext cx="8305800" cy="1981200"/>
          </a:xfrm>
          <a:ln w="6350" cap="rnd">
            <a:noFill/>
          </a:ln>
        </p:spPr>
        <p:txBody>
          <a:bodyPr anchor="b" anchorCtr="0">
            <a:noAutofit/>
          </a:bodyPr>
          <a:lstStyle>
            <a:lvl1pPr algn="ctr">
              <a:defRPr lang="en-US" sz="4800" b="0" dirty="0">
                <a:ln w="3200">
                  <a:solidFill>
                    <a:schemeClr val="bg2">
                      <a:shade val="75000"/>
                      <a:alpha val="25000"/>
                    </a:schemeClr>
                  </a:solidFill>
                  <a:prstDash val="solid"/>
                  <a:round/>
                </a:ln>
                <a:solidFill>
                  <a:srgbClr val="F9F9F9"/>
                </a:solidFill>
                <a:effectLst>
                  <a:innerShdw blurRad="50800" dist="25400" dir="13500000">
                    <a:srgbClr val="000000">
                      <a:alpha val="70000"/>
                    </a:srgbClr>
                  </a:innerShdw>
                </a:effectLst>
              </a:defRPr>
            </a:lvl1pPr>
          </a:lstStyle>
          <a:p>
            <a:r>
              <a:rPr kumimoji="0" lang="en-US" smtClean="0"/>
              <a:t>Click to edit Master title style</a:t>
            </a:r>
            <a:endParaRPr kumimoji="0" lang="en-US"/>
          </a:p>
        </p:txBody>
      </p:sp>
      <p:cxnSp>
        <p:nvCxnSpPr>
          <p:cNvPr id="8" name="Straight Connector 7"/>
          <p:cNvCxnSpPr/>
          <p:nvPr/>
        </p:nvCxnSpPr>
        <p:spPr>
          <a:xfrm>
            <a:off x="1463626" y="3550126"/>
            <a:ext cx="2971800" cy="1588"/>
          </a:xfrm>
          <a:prstGeom prst="line">
            <a:avLst/>
          </a:prstGeom>
          <a:ln w="9525" cap="flat" cmpd="sng" algn="ctr">
            <a:solidFill>
              <a:schemeClr val="bg2">
                <a:tint val="20000"/>
              </a:schemeClr>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4708574" y="3550126"/>
            <a:ext cx="2971800" cy="1588"/>
          </a:xfrm>
          <a:prstGeom prst="line">
            <a:avLst/>
          </a:prstGeom>
          <a:ln w="9525" cap="flat" cmpd="sng" algn="ctr">
            <a:solidFill>
              <a:schemeClr val="bg2">
                <a:tint val="20000"/>
              </a:schemeClr>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
        <p:nvSpPr>
          <p:cNvPr id="14" name="Oval 13"/>
          <p:cNvSpPr/>
          <p:nvPr/>
        </p:nvSpPr>
        <p:spPr>
          <a:xfrm>
            <a:off x="4540348" y="3526302"/>
            <a:ext cx="45720" cy="45720"/>
          </a:xfrm>
          <a:prstGeom prst="ellipse">
            <a:avLst/>
          </a:prstGeom>
          <a:effectLst>
            <a:outerShdw blurRad="31750" dir="2700000" algn="tl" rotWithShape="0">
              <a:srgbClr val="000000">
                <a:alpha val="55000"/>
              </a:srgbClr>
            </a:outerShdw>
          </a:effectLst>
        </p:spPr>
        <p:style>
          <a:lnRef idx="2">
            <a:schemeClr val="accent2"/>
          </a:lnRef>
          <a:fillRef idx="1">
            <a:schemeClr val="accent2"/>
          </a:fillRef>
          <a:effectRef idx="0">
            <a:schemeClr val="accent2"/>
          </a:effectRef>
          <a:fontRef idx="minor">
            <a:schemeClr val="lt1"/>
          </a:fontRef>
        </p:style>
        <p:txBody>
          <a:bodyPr rtlCol="0" anchor="ctr"/>
          <a:lstStyle/>
          <a:p>
            <a:pPr algn="ctr" eaLnBrk="1" latinLnBrk="0" hangingPunct="1"/>
            <a:endParaRPr kumimoji="0" lang="en-US"/>
          </a:p>
        </p:txBody>
      </p:sp>
      <p:sp>
        <p:nvSpPr>
          <p:cNvPr id="15" name="Date Placeholder 14"/>
          <p:cNvSpPr>
            <a:spLocks noGrp="1"/>
          </p:cNvSpPr>
          <p:nvPr>
            <p:ph type="dt" sz="half" idx="10"/>
          </p:nvPr>
        </p:nvSpPr>
        <p:spPr/>
        <p:txBody>
          <a:bodyPr/>
          <a:lstStyle/>
          <a:p>
            <a:fld id="{8A71DA0A-2606-4E4A-BA4E-9338C15233AC}" type="datetimeFigureOut">
              <a:rPr lang="en-US" smtClean="0"/>
              <a:t>12/7/2015</a:t>
            </a:fld>
            <a:endParaRPr lang="en-US"/>
          </a:p>
        </p:txBody>
      </p:sp>
      <p:sp>
        <p:nvSpPr>
          <p:cNvPr id="16" name="Slide Number Placeholder 15"/>
          <p:cNvSpPr>
            <a:spLocks noGrp="1"/>
          </p:cNvSpPr>
          <p:nvPr>
            <p:ph type="sldNum" sz="quarter" idx="11"/>
          </p:nvPr>
        </p:nvSpPr>
        <p:spPr/>
        <p:txBody>
          <a:bodyPr/>
          <a:lstStyle/>
          <a:p>
            <a:fld id="{71F7006E-EB42-490C-B5A7-2B6B2E3B3CC6}" type="slidenum">
              <a:rPr lang="en-US" smtClean="0"/>
              <a:t>‹#›</a:t>
            </a:fld>
            <a:endParaRPr lang="en-US"/>
          </a:p>
        </p:txBody>
      </p:sp>
      <p:sp>
        <p:nvSpPr>
          <p:cNvPr id="17" name="Footer Placeholder 16"/>
          <p:cNvSpPr>
            <a:spLocks noGrp="1"/>
          </p:cNvSpPr>
          <p:nvPr>
            <p:ph type="ftr" sz="quarter" idx="12"/>
          </p:nvPr>
        </p:nvSpPr>
        <p:spPr/>
        <p:txBody>
          <a:bodyPr/>
          <a:lstStyle/>
          <a:p>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8A71DA0A-2606-4E4A-BA4E-9338C15233AC}" type="datetimeFigureOut">
              <a:rPr lang="en-US" smtClean="0"/>
              <a:t>12/7/2015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1F7006E-EB42-490C-B5A7-2B6B2E3B3CC6}"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8A71DA0A-2606-4E4A-BA4E-9338C15233AC}" type="datetimeFigureOut">
              <a:rPr lang="en-US" smtClean="0"/>
              <a:t>12/7/2015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1F7006E-EB42-490C-B5A7-2B6B2E3B3CC6}"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9" name="Content Placeholder 8"/>
          <p:cNvSpPr>
            <a:spLocks noGrp="1"/>
          </p:cNvSpPr>
          <p:nvPr>
            <p:ph idx="1"/>
          </p:nvPr>
        </p:nvSpPr>
        <p:spPr>
          <a:xfrm>
            <a:off x="457200" y="1524000"/>
            <a:ext cx="82296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4" name="Date Placeholder 13"/>
          <p:cNvSpPr>
            <a:spLocks noGrp="1"/>
          </p:cNvSpPr>
          <p:nvPr>
            <p:ph type="dt" sz="half" idx="14"/>
          </p:nvPr>
        </p:nvSpPr>
        <p:spPr/>
        <p:txBody>
          <a:bodyPr/>
          <a:lstStyle/>
          <a:p>
            <a:fld id="{8A71DA0A-2606-4E4A-BA4E-9338C15233AC}" type="datetimeFigureOut">
              <a:rPr lang="en-US" smtClean="0"/>
              <a:t>12/7/2015</a:t>
            </a:fld>
            <a:endParaRPr lang="en-US"/>
          </a:p>
        </p:txBody>
      </p:sp>
      <p:sp>
        <p:nvSpPr>
          <p:cNvPr id="15" name="Slide Number Placeholder 14"/>
          <p:cNvSpPr>
            <a:spLocks noGrp="1"/>
          </p:cNvSpPr>
          <p:nvPr>
            <p:ph type="sldNum" sz="quarter" idx="15"/>
          </p:nvPr>
        </p:nvSpPr>
        <p:spPr/>
        <p:txBody>
          <a:bodyPr/>
          <a:lstStyle>
            <a:lvl1pPr algn="ctr">
              <a:defRPr/>
            </a:lvl1pPr>
          </a:lstStyle>
          <a:p>
            <a:fld id="{71F7006E-EB42-490C-B5A7-2B6B2E3B3CC6}" type="slidenum">
              <a:rPr lang="en-US" smtClean="0"/>
              <a:t>‹#›</a:t>
            </a:fld>
            <a:endParaRPr lang="en-US"/>
          </a:p>
        </p:txBody>
      </p:sp>
      <p:sp>
        <p:nvSpPr>
          <p:cNvPr id="16" name="Footer Placeholder 15"/>
          <p:cNvSpPr>
            <a:spLocks noGrp="1"/>
          </p:cNvSpPr>
          <p:nvPr>
            <p:ph type="ftr" sz="quarter" idx="16"/>
          </p:nvPr>
        </p:nvSpPr>
        <p:spPr/>
        <p:txBody>
          <a:bodyPr/>
          <a:lstStyle/>
          <a:p>
            <a:endParaRPr lang="en-US"/>
          </a:p>
        </p:txBody>
      </p:sp>
      <p:sp>
        <p:nvSpPr>
          <p:cNvPr id="17" name="Title 16"/>
          <p:cNvSpPr>
            <a:spLocks noGrp="1"/>
          </p:cNvSpPr>
          <p:nvPr>
            <p:ph type="title"/>
          </p:nvPr>
        </p:nvSpPr>
        <p:spPr/>
        <p:txBody>
          <a:bodyPr rtlCol="0" anchor="b" anchorCtr="0"/>
          <a:lstStyle/>
          <a:p>
            <a:r>
              <a:rPr kumimoji="0" lang="en-US" smtClean="0"/>
              <a:t>Click to edit Master title style</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8A71DA0A-2606-4E4A-BA4E-9338C15233AC}" type="datetimeFigureOut">
              <a:rPr lang="en-US" smtClean="0"/>
              <a:t>12/7/2015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1F7006E-EB42-490C-B5A7-2B6B2E3B3CC6}" type="slidenum">
              <a:rPr lang="en-US" smtClean="0"/>
              <a:t>‹#›</a:t>
            </a:fld>
            <a:endParaRPr lang="en-US"/>
          </a:p>
        </p:txBody>
      </p:sp>
      <p:sp>
        <p:nvSpPr>
          <p:cNvPr id="2" name="Title 1"/>
          <p:cNvSpPr>
            <a:spLocks noGrp="1"/>
          </p:cNvSpPr>
          <p:nvPr>
            <p:ph type="title"/>
          </p:nvPr>
        </p:nvSpPr>
        <p:spPr>
          <a:xfrm>
            <a:off x="685800" y="3505200"/>
            <a:ext cx="7924800" cy="1371600"/>
          </a:xfrm>
        </p:spPr>
        <p:txBody>
          <a:bodyPr>
            <a:noAutofit/>
          </a:bodyPr>
          <a:lstStyle>
            <a:lvl1pPr algn="l" rtl="0">
              <a:spcBef>
                <a:spcPct val="0"/>
              </a:spcBef>
              <a:buNone/>
              <a:defRPr lang="en-US" sz="4800" b="0" dirty="0">
                <a:ln w="3200">
                  <a:solidFill>
                    <a:schemeClr val="bg2">
                      <a:shade val="25000"/>
                      <a:alpha val="25000"/>
                    </a:schemeClr>
                  </a:solidFill>
                  <a:prstDash val="solid"/>
                  <a:round/>
                </a:ln>
                <a:solidFill>
                  <a:srgbClr val="F9F9F9"/>
                </a:solidFill>
                <a:effectLst>
                  <a:innerShdw blurRad="38100" dist="25400" dir="13500000">
                    <a:prstClr val="black">
                      <a:alpha val="70000"/>
                    </a:prstClr>
                  </a:innerShdw>
                </a:effectLst>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685800" y="4958864"/>
            <a:ext cx="7924800" cy="984736"/>
          </a:xfrm>
        </p:spPr>
        <p:txBody>
          <a:bodyPr anchor="t"/>
          <a:lstStyle>
            <a:lvl1pPr marL="0" indent="0">
              <a:buNone/>
              <a:defRPr sz="2000" spc="100" baseline="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cxnSp>
        <p:nvCxnSpPr>
          <p:cNvPr id="7" name="Straight Connector 6"/>
          <p:cNvCxnSpPr/>
          <p:nvPr/>
        </p:nvCxnSpPr>
        <p:spPr>
          <a:xfrm>
            <a:off x="685800" y="4916992"/>
            <a:ext cx="7924800" cy="4301"/>
          </a:xfrm>
          <a:prstGeom prst="line">
            <a:avLst/>
          </a:prstGeom>
          <a:noFill/>
          <a:ln w="9525" cap="flat" cmpd="sng" algn="ctr">
            <a:solidFill>
              <a:srgbClr val="E9E9E8"/>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8A71DA0A-2606-4E4A-BA4E-9338C15233AC}" type="datetimeFigureOut">
              <a:rPr lang="en-US" smtClean="0"/>
              <a:t>12/7/2015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1F7006E-EB42-490C-B5A7-2B6B2E3B3CC6}" type="slidenum">
              <a:rPr lang="en-US" smtClean="0"/>
              <a:t>‹#›</a:t>
            </a:fld>
            <a:endParaRPr lang="en-US"/>
          </a:p>
        </p:txBody>
      </p:sp>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11" name="Content Placeholder 10"/>
          <p:cNvSpPr>
            <a:spLocks noGrp="1"/>
          </p:cNvSpPr>
          <p:nvPr>
            <p:ph sz="half" idx="1"/>
          </p:nvPr>
        </p:nvSpPr>
        <p:spPr>
          <a:xfrm>
            <a:off x="457200" y="1524000"/>
            <a:ext cx="4059936"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2"/>
          </p:nvPr>
        </p:nvSpPr>
        <p:spPr>
          <a:xfrm>
            <a:off x="4648200" y="1524000"/>
            <a:ext cx="4059936"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9" name="Slide Number Placeholder 8"/>
          <p:cNvSpPr>
            <a:spLocks noGrp="1"/>
          </p:cNvSpPr>
          <p:nvPr>
            <p:ph type="sldNum" sz="quarter" idx="12"/>
          </p:nvPr>
        </p:nvSpPr>
        <p:spPr/>
        <p:txBody>
          <a:bodyPr/>
          <a:lstStyle/>
          <a:p>
            <a:fld id="{71F7006E-EB42-490C-B5A7-2B6B2E3B3CC6}" type="slidenum">
              <a:rPr lang="en-US" smtClean="0"/>
              <a:t>‹#›</a:t>
            </a:fld>
            <a:endParaRPr lang="en-US"/>
          </a:p>
        </p:txBody>
      </p:sp>
      <p:sp>
        <p:nvSpPr>
          <p:cNvPr id="8" name="Footer Placeholder 7"/>
          <p:cNvSpPr>
            <a:spLocks noGrp="1"/>
          </p:cNvSpPr>
          <p:nvPr>
            <p:ph type="ftr" sz="quarter" idx="11"/>
          </p:nvPr>
        </p:nvSpPr>
        <p:spPr/>
        <p:txBody>
          <a:bodyPr/>
          <a:lstStyle/>
          <a:p>
            <a:endParaRPr lang="en-US"/>
          </a:p>
        </p:txBody>
      </p:sp>
      <p:sp>
        <p:nvSpPr>
          <p:cNvPr id="7" name="Date Placeholder 6"/>
          <p:cNvSpPr>
            <a:spLocks noGrp="1"/>
          </p:cNvSpPr>
          <p:nvPr>
            <p:ph type="dt" sz="half" idx="10"/>
          </p:nvPr>
        </p:nvSpPr>
        <p:spPr/>
        <p:txBody>
          <a:bodyPr/>
          <a:lstStyle/>
          <a:p>
            <a:fld id="{8A71DA0A-2606-4E4A-BA4E-9338C15233AC}" type="datetimeFigureOut">
              <a:rPr lang="en-US" smtClean="0"/>
              <a:t>12/7/2015</a:t>
            </a:fld>
            <a:endParaRPr lang="en-US"/>
          </a:p>
        </p:txBody>
      </p:sp>
      <p:sp>
        <p:nvSpPr>
          <p:cNvPr id="3" name="Text Placeholder 2"/>
          <p:cNvSpPr>
            <a:spLocks noGrp="1"/>
          </p:cNvSpPr>
          <p:nvPr>
            <p:ph type="body" idx="1"/>
          </p:nvPr>
        </p:nvSpPr>
        <p:spPr>
          <a:xfrm>
            <a:off x="457200" y="1399593"/>
            <a:ext cx="4040188" cy="762000"/>
          </a:xfrm>
          <a:noFill/>
          <a:ln w="25400" cap="rnd" cmpd="sng" algn="ctr">
            <a:noFill/>
            <a:prstDash val="solid"/>
          </a:ln>
          <a:effectLst>
            <a:softEdge rad="63500"/>
          </a:effectLst>
          <a:sp3d prstMaterial="flat"/>
        </p:spPr>
        <p:style>
          <a:lnRef idx="3">
            <a:schemeClr val="lt1"/>
          </a:lnRef>
          <a:fillRef idx="1">
            <a:schemeClr val="accent5"/>
          </a:fillRef>
          <a:effectRef idx="1">
            <a:schemeClr val="accent5"/>
          </a:effectRef>
          <a:fontRef idx="minor">
            <a:schemeClr val="lt1"/>
          </a:fontRef>
        </p:style>
        <p:txBody>
          <a:bodyPr lIns="91440" tIns="45720" rIns="91440" bIns="45720" anchor="b">
            <a:noAutofit/>
          </a:bodyPr>
          <a:lstStyle>
            <a:lvl1pPr marL="0" indent="0" algn="l">
              <a:spcBef>
                <a:spcPts val="0"/>
              </a:spcBef>
              <a:buNone/>
              <a:defRPr sz="2600" b="1">
                <a:solidFill>
                  <a:schemeClr val="tx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32" name="Content Placeholder 31"/>
          <p:cNvSpPr>
            <a:spLocks noGrp="1"/>
          </p:cNvSpPr>
          <p:nvPr>
            <p:ph sz="half" idx="2"/>
          </p:nvPr>
        </p:nvSpPr>
        <p:spPr>
          <a:xfrm>
            <a:off x="457200" y="2201896"/>
            <a:ext cx="4038600" cy="3913632"/>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34" name="Content Placeholder 33"/>
          <p:cNvSpPr>
            <a:spLocks noGrp="1"/>
          </p:cNvSpPr>
          <p:nvPr>
            <p:ph sz="quarter" idx="4"/>
          </p:nvPr>
        </p:nvSpPr>
        <p:spPr>
          <a:xfrm>
            <a:off x="4649788" y="2201896"/>
            <a:ext cx="4038600" cy="3913632"/>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 name="Title 1"/>
          <p:cNvSpPr>
            <a:spLocks noGrp="1"/>
          </p:cNvSpPr>
          <p:nvPr>
            <p:ph type="title"/>
          </p:nvPr>
        </p:nvSpPr>
        <p:spPr>
          <a:xfrm>
            <a:off x="457200" y="155448"/>
            <a:ext cx="8229600" cy="1143000"/>
          </a:xfrm>
        </p:spPr>
        <p:txBody>
          <a:bodyPr anchor="b" anchorCtr="0"/>
          <a:lstStyle>
            <a:lvl1pPr>
              <a:defRPr/>
            </a:lvl1pPr>
          </a:lstStyle>
          <a:p>
            <a:r>
              <a:rPr kumimoji="0" lang="en-US" smtClean="0"/>
              <a:t>Click to edit Master title style</a:t>
            </a:r>
            <a:endParaRPr kumimoji="0" lang="en-US"/>
          </a:p>
        </p:txBody>
      </p:sp>
      <p:sp>
        <p:nvSpPr>
          <p:cNvPr id="12" name="Text Placeholder 11"/>
          <p:cNvSpPr>
            <a:spLocks noGrp="1"/>
          </p:cNvSpPr>
          <p:nvPr>
            <p:ph type="body" idx="3"/>
          </p:nvPr>
        </p:nvSpPr>
        <p:spPr>
          <a:xfrm>
            <a:off x="4648200" y="1399593"/>
            <a:ext cx="4040188" cy="762000"/>
          </a:xfrm>
          <a:noFill/>
          <a:ln w="25400" cap="rnd" cmpd="sng" algn="ctr">
            <a:noFill/>
            <a:prstDash val="solid"/>
          </a:ln>
          <a:effectLst>
            <a:softEdge rad="63500"/>
          </a:effectLst>
        </p:spPr>
        <p:style>
          <a:lnRef idx="3">
            <a:schemeClr val="lt1"/>
          </a:lnRef>
          <a:fillRef idx="1">
            <a:schemeClr val="accent5"/>
          </a:fillRef>
          <a:effectRef idx="1">
            <a:schemeClr val="accent5"/>
          </a:effectRef>
          <a:fontRef idx="minor">
            <a:schemeClr val="lt1"/>
          </a:fontRef>
        </p:style>
        <p:txBody>
          <a:bodyPr lIns="91440" tIns="45720" rIns="91440" bIns="45720" anchor="b">
            <a:noAutofit/>
          </a:bodyPr>
          <a:lstStyle>
            <a:lvl1pPr marL="0" indent="0" algn="l">
              <a:spcBef>
                <a:spcPts val="0"/>
              </a:spcBef>
              <a:buNone/>
              <a:defRPr sz="2600" b="1" baseline="0">
                <a:solidFill>
                  <a:schemeClr val="tx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cxnSp>
        <p:nvCxnSpPr>
          <p:cNvPr id="10" name="Straight Connector 9"/>
          <p:cNvCxnSpPr/>
          <p:nvPr/>
        </p:nvCxnSpPr>
        <p:spPr>
          <a:xfrm>
            <a:off x="562945" y="2180219"/>
            <a:ext cx="3749040" cy="1588"/>
          </a:xfrm>
          <a:prstGeom prst="line">
            <a:avLst/>
          </a:prstGeom>
          <a:noFill/>
          <a:ln w="12700" cap="flat" cmpd="sng" algn="ctr">
            <a:solidFill>
              <a:schemeClr val="bg2">
                <a:tint val="20000"/>
              </a:schemeClr>
            </a:solidFill>
            <a:prstDash val="solid"/>
          </a:ln>
          <a:effectLst>
            <a:outerShdw blurRad="34925"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4754880" y="2180219"/>
            <a:ext cx="3749040" cy="1588"/>
          </a:xfrm>
          <a:prstGeom prst="line">
            <a:avLst/>
          </a:prstGeom>
          <a:noFill/>
          <a:ln w="12700" cap="flat" cmpd="sng" algn="ctr">
            <a:solidFill>
              <a:schemeClr val="bg2">
                <a:tint val="20000"/>
              </a:schemeClr>
            </a:solidFill>
            <a:prstDash val="solid"/>
          </a:ln>
          <a:effectLst>
            <a:outerShdw blurRad="34925"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8A71DA0A-2606-4E4A-BA4E-9338C15233AC}" type="datetimeFigureOut">
              <a:rPr lang="en-US" smtClean="0"/>
              <a:t>12/7/2015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1F7006E-EB42-490C-B5A7-2B6B2E3B3CC6}" type="slidenum">
              <a:rPr lang="en-US" smtClean="0"/>
              <a:t>‹#›</a:t>
            </a:fld>
            <a:endParaRPr lang="en-US"/>
          </a:p>
        </p:txBody>
      </p:sp>
      <p:sp>
        <p:nvSpPr>
          <p:cNvPr id="2" name="Title 1"/>
          <p:cNvSpPr>
            <a:spLocks noGrp="1"/>
          </p:cNvSpPr>
          <p:nvPr>
            <p:ph type="title"/>
          </p:nvPr>
        </p:nvSpPr>
        <p:spPr/>
        <p:txBody>
          <a:bodyPr/>
          <a:lstStyle/>
          <a:p>
            <a:r>
              <a:rPr kumimoji="0" lang="en-US" smtClean="0"/>
              <a:t>Click to edit Master title style</a:t>
            </a:r>
            <a:endParaRPr kumimoji="0"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A71DA0A-2606-4E4A-BA4E-9338C15233AC}" type="datetimeFigureOut">
              <a:rPr lang="en-US" smtClean="0"/>
              <a:t>12/7/2015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1F7006E-EB42-490C-B5A7-2B6B2E3B3CC6}"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9" name="Content Placeholder 28"/>
          <p:cNvSpPr>
            <a:spLocks noGrp="1"/>
          </p:cNvSpPr>
          <p:nvPr>
            <p:ph sz="quarter" idx="1"/>
          </p:nvPr>
        </p:nvSpPr>
        <p:spPr>
          <a:xfrm>
            <a:off x="457200" y="457200"/>
            <a:ext cx="6248400" cy="5715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3" name="Text Placeholder 2"/>
          <p:cNvSpPr>
            <a:spLocks noGrp="1"/>
          </p:cNvSpPr>
          <p:nvPr>
            <p:ph type="body" idx="2"/>
          </p:nvPr>
        </p:nvSpPr>
        <p:spPr>
          <a:xfrm>
            <a:off x="6781800" y="1600200"/>
            <a:ext cx="1984248" cy="3733800"/>
          </a:xfrm>
        </p:spPr>
        <p:txBody>
          <a:bodyPr tIns="45720" bIns="45720" anchor="t" anchorCtr="0"/>
          <a:lstStyle>
            <a:lvl1pPr marL="0" indent="0">
              <a:lnSpc>
                <a:spcPct val="125000"/>
              </a:lnSpc>
              <a:spcAft>
                <a:spcPts val="1000"/>
              </a:spcAft>
              <a:buNone/>
              <a:defRPr sz="1600">
                <a:solidFill>
                  <a:schemeClr val="tx2"/>
                </a:solidFill>
              </a:defRPr>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31" name="Title 30"/>
          <p:cNvSpPr>
            <a:spLocks noGrp="1"/>
          </p:cNvSpPr>
          <p:nvPr>
            <p:ph type="title"/>
          </p:nvPr>
        </p:nvSpPr>
        <p:spPr>
          <a:xfrm>
            <a:off x="6781800" y="457200"/>
            <a:ext cx="1981200" cy="1066800"/>
          </a:xfrm>
        </p:spPr>
        <p:txBody>
          <a:bodyPr lIns="91440" tIns="91440" anchor="b" anchorCtr="0"/>
          <a:lstStyle>
            <a:lvl1pPr algn="l">
              <a:buNone/>
              <a:defRPr sz="1800" b="1" spc="-50" baseline="0">
                <a:ln w="3175">
                  <a:noFill/>
                </a:ln>
                <a:solidFill>
                  <a:schemeClr val="tx2"/>
                </a:solidFill>
                <a:effectLst/>
                <a:latin typeface="+mn-lt"/>
                <a:ea typeface="+mn-ea"/>
                <a:cs typeface="+mn-cs"/>
              </a:defRPr>
            </a:lvl1pPr>
          </a:lstStyle>
          <a:p>
            <a:r>
              <a:rPr kumimoji="0" lang="en-US" smtClean="0"/>
              <a:t>Click to edit Master title style</a:t>
            </a:r>
            <a:endParaRPr kumimoji="0" lang="en-US"/>
          </a:p>
        </p:txBody>
      </p:sp>
      <p:sp>
        <p:nvSpPr>
          <p:cNvPr id="8" name="Date Placeholder 7"/>
          <p:cNvSpPr>
            <a:spLocks noGrp="1"/>
          </p:cNvSpPr>
          <p:nvPr>
            <p:ph type="dt" sz="half" idx="14"/>
          </p:nvPr>
        </p:nvSpPr>
        <p:spPr/>
        <p:txBody>
          <a:bodyPr/>
          <a:lstStyle/>
          <a:p>
            <a:fld id="{8A71DA0A-2606-4E4A-BA4E-9338C15233AC}" type="datetimeFigureOut">
              <a:rPr lang="en-US" smtClean="0"/>
              <a:t>12/7/2015</a:t>
            </a:fld>
            <a:endParaRPr lang="en-US"/>
          </a:p>
        </p:txBody>
      </p:sp>
      <p:sp>
        <p:nvSpPr>
          <p:cNvPr id="9" name="Slide Number Placeholder 8"/>
          <p:cNvSpPr>
            <a:spLocks noGrp="1"/>
          </p:cNvSpPr>
          <p:nvPr>
            <p:ph type="sldNum" sz="quarter" idx="15"/>
          </p:nvPr>
        </p:nvSpPr>
        <p:spPr/>
        <p:txBody>
          <a:bodyPr/>
          <a:lstStyle/>
          <a:p>
            <a:fld id="{71F7006E-EB42-490C-B5A7-2B6B2E3B3CC6}" type="slidenum">
              <a:rPr lang="en-US" smtClean="0"/>
              <a:t>‹#›</a:t>
            </a:fld>
            <a:endParaRPr lang="en-US"/>
          </a:p>
        </p:txBody>
      </p:sp>
      <p:sp>
        <p:nvSpPr>
          <p:cNvPr id="10" name="Footer Placeholder 9"/>
          <p:cNvSpPr>
            <a:spLocks noGrp="1"/>
          </p:cNvSpPr>
          <p:nvPr>
            <p:ph type="ftr" sz="quarter" idx="16"/>
          </p:nvPr>
        </p:nvSpPr>
        <p:spPr/>
        <p:txBody>
          <a:bodyPr/>
          <a:lstStyle/>
          <a:p>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629400" y="457200"/>
            <a:ext cx="2057400" cy="1066800"/>
          </a:xfrm>
        </p:spPr>
        <p:txBody>
          <a:bodyPr lIns="91440" tIns="91440" anchor="b" anchorCtr="0"/>
          <a:lstStyle>
            <a:lvl1pPr algn="l">
              <a:buNone/>
              <a:defRPr sz="1800" b="1" spc="-50" baseline="0">
                <a:ln w="3175">
                  <a:noFill/>
                </a:ln>
                <a:solidFill>
                  <a:schemeClr val="tx2"/>
                </a:solidFill>
                <a:effectLst/>
                <a:latin typeface="+mn-lt"/>
                <a:ea typeface="+mn-ea"/>
                <a:cs typeface="+mn-cs"/>
              </a:defRPr>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457200" y="457200"/>
            <a:ext cx="6019800" cy="5562600"/>
          </a:xfrm>
          <a:solidFill>
            <a:schemeClr val="tx2">
              <a:tint val="40000"/>
            </a:schemeClr>
          </a:solidFill>
          <a:effectLst>
            <a:outerShdw blurRad="88900" sx="103000" sy="103000" algn="ctr" rotWithShape="0">
              <a:prstClr val="black">
                <a:alpha val="32000"/>
              </a:prstClr>
            </a:outerShdw>
            <a:softEdge rad="127000"/>
          </a:effectLst>
        </p:spPr>
        <p:txBody>
          <a:bodyPr/>
          <a:lstStyle>
            <a:lvl1pPr marL="0" indent="0">
              <a:buNone/>
              <a:defRPr sz="3200">
                <a:solidFill>
                  <a:schemeClr val="bg1"/>
                </a:solidFill>
              </a:defRPr>
            </a:lvl1pPr>
          </a:lstStyle>
          <a:p>
            <a:r>
              <a:rPr kumimoji="0" lang="en-US" smtClean="0"/>
              <a:t>Click icon to add picture</a:t>
            </a:r>
            <a:endParaRPr kumimoji="0" lang="en-US"/>
          </a:p>
        </p:txBody>
      </p:sp>
      <p:sp>
        <p:nvSpPr>
          <p:cNvPr id="4" name="Text Placeholder 3"/>
          <p:cNvSpPr>
            <a:spLocks noGrp="1"/>
          </p:cNvSpPr>
          <p:nvPr>
            <p:ph type="body" sz="half" idx="2"/>
          </p:nvPr>
        </p:nvSpPr>
        <p:spPr>
          <a:xfrm>
            <a:off x="6629400" y="1600200"/>
            <a:ext cx="2057400" cy="4419600"/>
          </a:xfrm>
        </p:spPr>
        <p:txBody>
          <a:bodyPr anchor="t" anchorCtr="0"/>
          <a:lstStyle>
            <a:lvl1pPr marL="0" indent="0">
              <a:lnSpc>
                <a:spcPct val="125000"/>
              </a:lnSpc>
              <a:spcAft>
                <a:spcPts val="1000"/>
              </a:spcAft>
              <a:buFontTx/>
              <a:buNone/>
              <a:defRPr sz="1600" b="0">
                <a:solidFill>
                  <a:schemeClr val="tx2"/>
                </a:solidFill>
              </a:defRPr>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8" name="Date Placeholder 7"/>
          <p:cNvSpPr>
            <a:spLocks noGrp="1"/>
          </p:cNvSpPr>
          <p:nvPr>
            <p:ph type="dt" sz="half" idx="10"/>
          </p:nvPr>
        </p:nvSpPr>
        <p:spPr/>
        <p:txBody>
          <a:bodyPr/>
          <a:lstStyle/>
          <a:p>
            <a:fld id="{8A71DA0A-2606-4E4A-BA4E-9338C15233AC}" type="datetimeFigureOut">
              <a:rPr lang="en-US" smtClean="0"/>
              <a:t>12/7/2015</a:t>
            </a:fld>
            <a:endParaRPr lang="en-US"/>
          </a:p>
        </p:txBody>
      </p:sp>
      <p:sp>
        <p:nvSpPr>
          <p:cNvPr id="9" name="Slide Number Placeholder 8"/>
          <p:cNvSpPr>
            <a:spLocks noGrp="1"/>
          </p:cNvSpPr>
          <p:nvPr>
            <p:ph type="sldNum" sz="quarter" idx="11"/>
          </p:nvPr>
        </p:nvSpPr>
        <p:spPr/>
        <p:txBody>
          <a:bodyPr/>
          <a:lstStyle/>
          <a:p>
            <a:fld id="{71F7006E-EB42-490C-B5A7-2B6B2E3B3CC6}" type="slidenum">
              <a:rPr lang="en-US" smtClean="0"/>
              <a:t>‹#›</a:t>
            </a:fld>
            <a:endParaRPr lang="en-US"/>
          </a:p>
        </p:txBody>
      </p:sp>
      <p:sp>
        <p:nvSpPr>
          <p:cNvPr id="10" name="Footer Placeholder 9"/>
          <p:cNvSpPr>
            <a:spLocks noGrp="1"/>
          </p:cNvSpPr>
          <p:nvPr>
            <p:ph type="ftr" sz="quarter" idx="12"/>
          </p:nvPr>
        </p:nvSpPr>
        <p:spPr/>
        <p:txBody>
          <a:bodyPr/>
          <a:lstStyle/>
          <a:p>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9" name="Text Placeholder 8"/>
          <p:cNvSpPr>
            <a:spLocks noGrp="1"/>
          </p:cNvSpPr>
          <p:nvPr>
            <p:ph type="body" idx="1"/>
          </p:nvPr>
        </p:nvSpPr>
        <p:spPr>
          <a:xfrm>
            <a:off x="457200" y="1447800"/>
            <a:ext cx="8229600" cy="4678363"/>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24" name="Date Placeholder 23"/>
          <p:cNvSpPr>
            <a:spLocks noGrp="1"/>
          </p:cNvSpPr>
          <p:nvPr>
            <p:ph type="dt" sz="half" idx="2"/>
          </p:nvPr>
        </p:nvSpPr>
        <p:spPr>
          <a:xfrm>
            <a:off x="5791200" y="6203667"/>
            <a:ext cx="2590800" cy="384048"/>
          </a:xfrm>
          <a:prstGeom prst="rect">
            <a:avLst/>
          </a:prstGeom>
        </p:spPr>
        <p:txBody>
          <a:bodyPr vert="horz" anchor="ctr" anchorCtr="0"/>
          <a:lstStyle>
            <a:lvl1pPr algn="l" eaLnBrk="1" latinLnBrk="0" hangingPunct="1">
              <a:defRPr kumimoji="0" sz="1200">
                <a:solidFill>
                  <a:schemeClr val="tx2"/>
                </a:solidFill>
              </a:defRPr>
            </a:lvl1pPr>
          </a:lstStyle>
          <a:p>
            <a:fld id="{8A71DA0A-2606-4E4A-BA4E-9338C15233AC}" type="datetimeFigureOut">
              <a:rPr lang="en-US" smtClean="0"/>
              <a:t>12/7/2015</a:t>
            </a:fld>
            <a:endParaRPr lang="en-US"/>
          </a:p>
        </p:txBody>
      </p:sp>
      <p:sp>
        <p:nvSpPr>
          <p:cNvPr id="10" name="Footer Placeholder 9"/>
          <p:cNvSpPr>
            <a:spLocks noGrp="1"/>
          </p:cNvSpPr>
          <p:nvPr>
            <p:ph type="ftr" sz="quarter" idx="3"/>
          </p:nvPr>
        </p:nvSpPr>
        <p:spPr>
          <a:xfrm>
            <a:off x="2133600" y="6203667"/>
            <a:ext cx="3581400" cy="384048"/>
          </a:xfrm>
          <a:prstGeom prst="rect">
            <a:avLst/>
          </a:prstGeom>
        </p:spPr>
        <p:txBody>
          <a:bodyPr vert="horz" anchor="ctr" anchorCtr="0"/>
          <a:lstStyle>
            <a:lvl1pPr algn="r" eaLnBrk="1" latinLnBrk="0" hangingPunct="1">
              <a:defRPr kumimoji="0" sz="1200">
                <a:solidFill>
                  <a:schemeClr val="tx2"/>
                </a:solidFill>
              </a:defRPr>
            </a:lvl1pPr>
          </a:lstStyle>
          <a:p>
            <a:endParaRPr lang="en-US"/>
          </a:p>
        </p:txBody>
      </p:sp>
      <p:sp>
        <p:nvSpPr>
          <p:cNvPr id="22" name="Slide Number Placeholder 21"/>
          <p:cNvSpPr>
            <a:spLocks noGrp="1"/>
          </p:cNvSpPr>
          <p:nvPr>
            <p:ph type="sldNum" sz="quarter" idx="4"/>
          </p:nvPr>
        </p:nvSpPr>
        <p:spPr>
          <a:xfrm>
            <a:off x="8410575" y="6181531"/>
            <a:ext cx="609600" cy="457200"/>
          </a:xfrm>
          <a:prstGeom prst="rect">
            <a:avLst/>
          </a:prstGeom>
          <a:noFill/>
        </p:spPr>
        <p:txBody>
          <a:bodyPr vert="horz" lIns="0" tIns="0" rIns="0" bIns="0" anchor="ctr" anchorCtr="0">
            <a:noAutofit/>
          </a:bodyPr>
          <a:lstStyle>
            <a:lvl1pPr algn="ctr" eaLnBrk="1" latinLnBrk="0" hangingPunct="1">
              <a:defRPr kumimoji="0" sz="1600" baseline="0">
                <a:solidFill>
                  <a:schemeClr val="tx2"/>
                </a:solidFill>
              </a:defRPr>
            </a:lvl1pPr>
          </a:lstStyle>
          <a:p>
            <a:fld id="{71F7006E-EB42-490C-B5A7-2B6B2E3B3CC6}" type="slidenum">
              <a:rPr lang="en-US" smtClean="0"/>
              <a:t>‹#›</a:t>
            </a:fld>
            <a:endParaRPr lang="en-US"/>
          </a:p>
        </p:txBody>
      </p:sp>
      <p:sp>
        <p:nvSpPr>
          <p:cNvPr id="5" name="Title Placeholder 4"/>
          <p:cNvSpPr>
            <a:spLocks noGrp="1"/>
          </p:cNvSpPr>
          <p:nvPr>
            <p:ph type="title"/>
          </p:nvPr>
        </p:nvSpPr>
        <p:spPr>
          <a:xfrm>
            <a:off x="457200" y="152400"/>
            <a:ext cx="8229600" cy="1219200"/>
          </a:xfrm>
          <a:prstGeom prst="rect">
            <a:avLst/>
          </a:prstGeom>
          <a:ln w="6350" cap="rnd">
            <a:noFill/>
          </a:ln>
        </p:spPr>
        <p:txBody>
          <a:bodyPr vert="horz" anchor="b" anchorCtr="0">
            <a:normAutofit/>
          </a:bodyPr>
          <a:lstStyle/>
          <a:p>
            <a:r>
              <a:rPr kumimoji="0" lang="en-US" smtClean="0"/>
              <a:t>Click to edit Master title style</a:t>
            </a:r>
            <a:endParaRPr kumimoji="0" lang="en-US"/>
          </a:p>
        </p:txBody>
      </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lang="en-US" sz="4200" b="0" kern="1200" spc="-100" baseline="0" dirty="0">
          <a:ln w="3200">
            <a:solidFill>
              <a:schemeClr val="bg2">
                <a:shade val="75000"/>
                <a:alpha val="25000"/>
              </a:schemeClr>
            </a:solidFill>
            <a:prstDash val="solid"/>
            <a:round/>
          </a:ln>
          <a:solidFill>
            <a:srgbClr val="F9F9F9"/>
          </a:solidFill>
          <a:effectLst>
            <a:innerShdw blurRad="50800" dist="25400" dir="13500000">
              <a:prstClr val="black">
                <a:alpha val="70000"/>
              </a:prstClr>
            </a:innerShdw>
          </a:effectLst>
          <a:latin typeface="+mj-lt"/>
          <a:ea typeface="+mj-ea"/>
          <a:cs typeface="+mj-cs"/>
        </a:defRPr>
      </a:lvl1pPr>
    </p:titleStyle>
    <p:bodyStyle>
      <a:lvl1pPr marL="274320" indent="-274320" algn="l" rtl="0" eaLnBrk="1" latinLnBrk="0" hangingPunct="1">
        <a:spcBef>
          <a:spcPts val="600"/>
        </a:spcBef>
        <a:buClr>
          <a:schemeClr val="accent2"/>
        </a:buClr>
        <a:buSzPct val="85000"/>
        <a:buFont typeface="Wingdings 2"/>
        <a:buChar char=""/>
        <a:defRPr kumimoji="0" sz="2600" kern="1200">
          <a:solidFill>
            <a:schemeClr val="tx1"/>
          </a:solidFill>
          <a:latin typeface="+mn-lt"/>
          <a:ea typeface="+mn-ea"/>
          <a:cs typeface="+mn-cs"/>
        </a:defRPr>
      </a:lvl1pPr>
      <a:lvl2pPr marL="640080" indent="-274320" algn="l" rtl="0" eaLnBrk="1" latinLnBrk="0" hangingPunct="1">
        <a:spcBef>
          <a:spcPts val="300"/>
        </a:spcBef>
        <a:buClr>
          <a:schemeClr val="accent2">
            <a:shade val="75000"/>
          </a:schemeClr>
        </a:buClr>
        <a:buSzPct val="85000"/>
        <a:buFont typeface="Wingdings 2"/>
        <a:buChar char=""/>
        <a:defRPr kumimoji="0" sz="2400" kern="1200">
          <a:solidFill>
            <a:schemeClr val="tx2"/>
          </a:solidFill>
          <a:latin typeface="+mn-lt"/>
          <a:ea typeface="+mn-ea"/>
          <a:cs typeface="+mn-cs"/>
        </a:defRPr>
      </a:lvl2pPr>
      <a:lvl3pPr marL="1005840" indent="-228600" algn="l" rtl="0" eaLnBrk="1" latinLnBrk="0" hangingPunct="1">
        <a:spcBef>
          <a:spcPts val="300"/>
        </a:spcBef>
        <a:buClr>
          <a:schemeClr val="accent2">
            <a:shade val="50000"/>
          </a:schemeClr>
        </a:buClr>
        <a:buSzPct val="85000"/>
        <a:buFont typeface="Wingdings 2"/>
        <a:buChar char=""/>
        <a:defRPr kumimoji="0" sz="2100" kern="1200">
          <a:solidFill>
            <a:schemeClr val="tx1"/>
          </a:solidFill>
          <a:latin typeface="+mn-lt"/>
          <a:ea typeface="+mn-ea"/>
          <a:cs typeface="+mn-cs"/>
        </a:defRPr>
      </a:lvl3pPr>
      <a:lvl4pPr marL="1280160" indent="-228600" algn="l" rtl="0" eaLnBrk="1" latinLnBrk="0" hangingPunct="1">
        <a:spcBef>
          <a:spcPts val="300"/>
        </a:spcBef>
        <a:buClr>
          <a:schemeClr val="accent2">
            <a:shade val="75000"/>
          </a:schemeClr>
        </a:buClr>
        <a:buSzPct val="85000"/>
        <a:buFont typeface="Wingdings 2" pitchFamily="18" charset="2"/>
        <a:buChar char=""/>
        <a:defRPr kumimoji="0" sz="1900" kern="1200">
          <a:solidFill>
            <a:schemeClr val="tx1"/>
          </a:solidFill>
          <a:latin typeface="+mn-lt"/>
          <a:ea typeface="+mn-ea"/>
          <a:cs typeface="+mn-cs"/>
        </a:defRPr>
      </a:lvl4pPr>
      <a:lvl5pPr marL="1554480" indent="-228600" algn="l" rtl="0" eaLnBrk="1" latinLnBrk="0" hangingPunct="1">
        <a:spcBef>
          <a:spcPts val="340"/>
        </a:spcBef>
        <a:buClr>
          <a:schemeClr val="accent2">
            <a:shade val="75000"/>
          </a:schemeClr>
        </a:buClr>
        <a:buSzPct val="85000"/>
        <a:buFont typeface="Wingdings 2" pitchFamily="18" charset="2"/>
        <a:buChar char=""/>
        <a:defRPr kumimoji="0" sz="1600" kern="1200">
          <a:solidFill>
            <a:schemeClr val="tx1"/>
          </a:solidFill>
          <a:latin typeface="+mn-lt"/>
          <a:ea typeface="+mn-ea"/>
          <a:cs typeface="+mn-cs"/>
        </a:defRPr>
      </a:lvl5pPr>
      <a:lvl6pPr marL="1828800" indent="-228600" algn="l" rtl="0" eaLnBrk="1" latinLnBrk="0" hangingPunct="1">
        <a:spcBef>
          <a:spcPts val="340"/>
        </a:spcBef>
        <a:buClr>
          <a:schemeClr val="accent2">
            <a:shade val="75000"/>
          </a:schemeClr>
        </a:buClr>
        <a:buSzPct val="85000"/>
        <a:buFont typeface="Wingdings 2" pitchFamily="18" charset="2"/>
        <a:buChar char="?"/>
        <a:defRPr kumimoji="0" sz="1700" kern="1200">
          <a:solidFill>
            <a:schemeClr val="tx1"/>
          </a:solidFill>
          <a:latin typeface="+mn-lt"/>
          <a:ea typeface="+mn-ea"/>
          <a:cs typeface="+mn-cs"/>
        </a:defRPr>
      </a:lvl6pPr>
      <a:lvl7pPr marL="2011680" indent="-182880" algn="l" rtl="0" eaLnBrk="1" latinLnBrk="0" hangingPunct="1">
        <a:spcBef>
          <a:spcPts val="340"/>
        </a:spcBef>
        <a:buClr>
          <a:schemeClr val="accent2">
            <a:shade val="75000"/>
          </a:schemeClr>
        </a:buClr>
        <a:buSzPct val="85000"/>
        <a:buFont typeface="Wingdings 2" pitchFamily="18" charset="2"/>
        <a:buChar char="?"/>
        <a:defRPr kumimoji="0" sz="1600" kern="1200" baseline="0">
          <a:solidFill>
            <a:schemeClr val="tx1"/>
          </a:solidFill>
          <a:latin typeface="+mn-lt"/>
          <a:ea typeface="+mn-ea"/>
          <a:cs typeface="+mn-cs"/>
        </a:defRPr>
      </a:lvl7pPr>
      <a:lvl8pPr marL="2286000" indent="-182880" algn="l" rtl="0"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8pPr>
      <a:lvl9pPr marL="2560320" indent="-182880" algn="l" rtl="0"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115616" y="2564904"/>
            <a:ext cx="6984776" cy="3816424"/>
          </a:xfrm>
        </p:spPr>
      </p:pic>
      <p:sp>
        <p:nvSpPr>
          <p:cNvPr id="3" name="Title 2"/>
          <p:cNvSpPr>
            <a:spLocks noGrp="1"/>
          </p:cNvSpPr>
          <p:nvPr>
            <p:ph type="title"/>
          </p:nvPr>
        </p:nvSpPr>
        <p:spPr>
          <a:xfrm>
            <a:off x="323528" y="332656"/>
            <a:ext cx="8064896" cy="2088232"/>
          </a:xfrm>
        </p:spPr>
        <p:txBody>
          <a:bodyPr>
            <a:normAutofit/>
          </a:bodyPr>
          <a:lstStyle/>
          <a:p>
            <a:r>
              <a:rPr lang="fa-IR" dirty="0" smtClean="0"/>
              <a:t>  </a:t>
            </a:r>
            <a:r>
              <a:rPr lang="fa-IR" b="1" dirty="0" smtClean="0">
                <a:solidFill>
                  <a:srgbClr val="00B050"/>
                </a:solidFill>
              </a:rPr>
              <a:t>بسم </a:t>
            </a:r>
            <a:r>
              <a:rPr lang="fa-IR" b="1" dirty="0" smtClean="0">
                <a:solidFill>
                  <a:srgbClr val="FF0000"/>
                </a:solidFill>
              </a:rPr>
              <a:t>ال</a:t>
            </a:r>
            <a:r>
              <a:rPr lang="fa-IR" b="1" dirty="0" smtClean="0">
                <a:solidFill>
                  <a:srgbClr val="00B050"/>
                </a:solidFill>
              </a:rPr>
              <a:t>له </a:t>
            </a:r>
            <a:r>
              <a:rPr lang="fa-IR" b="1" dirty="0" smtClean="0">
                <a:solidFill>
                  <a:srgbClr val="FFFF00"/>
                </a:solidFill>
              </a:rPr>
              <a:t>الرحمن</a:t>
            </a:r>
            <a:r>
              <a:rPr lang="fa-IR" b="1" dirty="0" smtClean="0">
                <a:solidFill>
                  <a:srgbClr val="00B050"/>
                </a:solidFill>
              </a:rPr>
              <a:t> </a:t>
            </a:r>
            <a:r>
              <a:rPr lang="fa-IR" b="1" dirty="0" smtClean="0">
                <a:solidFill>
                  <a:srgbClr val="00B0F0"/>
                </a:solidFill>
              </a:rPr>
              <a:t>الرحیم</a:t>
            </a:r>
            <a:r>
              <a:rPr lang="fa-IR" b="1" dirty="0" smtClean="0">
                <a:solidFill>
                  <a:srgbClr val="00B050"/>
                </a:solidFill>
              </a:rPr>
              <a:t>                        </a:t>
            </a:r>
            <a:r>
              <a:rPr lang="fa-IR" dirty="0" smtClean="0"/>
              <a:t/>
            </a:r>
            <a:br>
              <a:rPr lang="fa-IR" dirty="0" smtClean="0"/>
            </a:br>
            <a:r>
              <a:rPr lang="fa-IR" dirty="0"/>
              <a:t> </a:t>
            </a:r>
            <a:r>
              <a:rPr lang="fa-IR" dirty="0" smtClean="0"/>
              <a:t>           </a:t>
            </a:r>
            <a:br>
              <a:rPr lang="fa-IR" dirty="0" smtClean="0"/>
            </a:br>
            <a:r>
              <a:rPr lang="fa-IR" b="1" dirty="0" smtClean="0">
                <a:solidFill>
                  <a:srgbClr val="FFFF00"/>
                </a:solidFill>
              </a:rPr>
              <a:t>زندگی نامه </a:t>
            </a:r>
            <a:r>
              <a:rPr lang="fa-IR" b="1" dirty="0" smtClean="0">
                <a:solidFill>
                  <a:srgbClr val="FF0000"/>
                </a:solidFill>
              </a:rPr>
              <a:t>شهید</a:t>
            </a:r>
            <a:r>
              <a:rPr lang="fa-IR" b="1" dirty="0" smtClean="0"/>
              <a:t> </a:t>
            </a:r>
            <a:r>
              <a:rPr lang="fa-IR" b="1" dirty="0" smtClean="0">
                <a:solidFill>
                  <a:srgbClr val="FFFF00"/>
                </a:solidFill>
              </a:rPr>
              <a:t>محمد ابراهیم همت              </a:t>
            </a:r>
            <a:endParaRPr lang="en-US" b="1" dirty="0">
              <a:solidFill>
                <a:srgbClr val="FFFF00"/>
              </a:solidFill>
            </a:endParaRPr>
          </a:p>
        </p:txBody>
      </p:sp>
    </p:spTree>
    <p:extLst>
      <p:ext uri="{BB962C8B-B14F-4D97-AF65-F5344CB8AC3E}">
        <p14:creationId xmlns:p14="http://schemas.microsoft.com/office/powerpoint/2010/main" val="134541134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836712"/>
            <a:ext cx="8229600" cy="5688632"/>
          </a:xfrm>
        </p:spPr>
        <p:txBody>
          <a:bodyPr>
            <a:normAutofit/>
          </a:bodyPr>
          <a:lstStyle/>
          <a:p>
            <a:pPr algn="l" rtl="1"/>
            <a:endParaRPr lang="fa-IR" sz="2400" dirty="0" smtClean="0"/>
          </a:p>
          <a:p>
            <a:pPr algn="r" rtl="1"/>
            <a:r>
              <a:rPr lang="fa-IR" sz="2400" dirty="0"/>
              <a:t>شهيد همت در خرداد سال 1359 به منطقه کردستان که بخش هايي از آن در چنگال گروهکهاي مزدور گرفتار شده بود، اعزام گرديد. ايشان با توکل به خدا و عزمي راسخ مبازره بي امان و همه جانبه اي را عليه عوامل استکبار جهاني و گروهکهاي خود فروخته در کردستان شروع کرد و هر روز عرصه را بر آنها تنگتر مي نمود. از طرفي در جهت جذب مردم محروم کُرد و رفع مشکلات آنان به سهم خود تلاش داشت و براي مقابله با فقر فرهنگي منطقه اهتمام چشمگيري از خود نشان مي داد تا جايي که هنگام ترک آنجا، مردم منطقه گريه مي کردند و حتي تحصن نموده و نمي خواستند از اين بزرگوار جدا شوند. </a:t>
            </a:r>
          </a:p>
          <a:p>
            <a:pPr algn="r" rtl="1"/>
            <a:r>
              <a:rPr lang="fa-IR" sz="2400" dirty="0"/>
              <a:t>رشادت هاي او در برخورد با گروهک هاي ياغي قابل تحسين و ستايش است. براساس آماري که از يادداشت هاي آن شهيد به دست آمده است، سپاه پاسداران پاوه از مهر 59 تا ديماه 60 (بافرماندهي مدبرانه او) عمليات موفق در خصوص پاکسازي روستاها از وجود اشرار، آزاد سازي ارتفاعات و درگيري با نيروهاي ارتش بعث داشته است. </a:t>
            </a:r>
          </a:p>
          <a:p>
            <a:pPr algn="l" rtl="1"/>
            <a:endParaRPr lang="en-US" sz="2400" dirty="0"/>
          </a:p>
        </p:txBody>
      </p:sp>
      <p:sp>
        <p:nvSpPr>
          <p:cNvPr id="3" name="Title 2"/>
          <p:cNvSpPr>
            <a:spLocks noGrp="1"/>
          </p:cNvSpPr>
          <p:nvPr>
            <p:ph type="title"/>
          </p:nvPr>
        </p:nvSpPr>
        <p:spPr>
          <a:xfrm>
            <a:off x="467544" y="332656"/>
            <a:ext cx="8219256" cy="684312"/>
          </a:xfrm>
        </p:spPr>
        <p:txBody>
          <a:bodyPr>
            <a:noAutofit/>
          </a:bodyPr>
          <a:lstStyle/>
          <a:p>
            <a:r>
              <a:rPr lang="fa-IR" sz="4000" b="1" dirty="0" smtClean="0">
                <a:solidFill>
                  <a:srgbClr val="FFFF00"/>
                </a:solidFill>
                <a:effectLst/>
              </a:rPr>
              <a:t>نقش شهید در کردستان ومقابله با ضد انقلاب       </a:t>
            </a:r>
            <a:endParaRPr lang="en-US" sz="4000" dirty="0">
              <a:solidFill>
                <a:srgbClr val="FFFF00"/>
              </a:solidFill>
            </a:endParaRPr>
          </a:p>
        </p:txBody>
      </p:sp>
    </p:spTree>
    <p:extLst>
      <p:ext uri="{BB962C8B-B14F-4D97-AF65-F5344CB8AC3E}">
        <p14:creationId xmlns:p14="http://schemas.microsoft.com/office/powerpoint/2010/main" val="406646280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67544" y="1524000"/>
            <a:ext cx="8219256" cy="4857328"/>
          </a:xfrm>
        </p:spPr>
        <p:txBody>
          <a:bodyPr/>
          <a:lstStyle/>
          <a:p>
            <a:pPr algn="r" rtl="1"/>
            <a:r>
              <a:rPr lang="fa-IR" sz="2400" dirty="0"/>
              <a:t>پس از شروع جنگ تحميلي از سوي رژيم متجاوز عراق، شهيد هميت به صحنه کارزار وارد شد و در طي ساليان حضور در جبهه هاي نبرد، خدمات شايان توجهي برجاي گذاشت و افتخارها آفريد.</a:t>
            </a:r>
          </a:p>
          <a:p>
            <a:pPr algn="r" rtl="1"/>
            <a:r>
              <a:rPr lang="fa-IR" sz="2400" dirty="0"/>
              <a:t>او و سردار رشيد اسلام، حاج احمد متوسليان، به دستور فرماندهي محترم کل سپاه ماموريت يافتند ضمن اعزام به جبهه جنوب، تيپ محمد رسول الله (ص) را تشکيل </a:t>
            </a:r>
            <a:r>
              <a:rPr lang="fa-IR" sz="2400" dirty="0" smtClean="0"/>
              <a:t>دهند</a:t>
            </a:r>
          </a:p>
          <a:p>
            <a:pPr algn="r" rtl="1"/>
            <a:endParaRPr lang="fa-IR" sz="2000" dirty="0"/>
          </a:p>
          <a:p>
            <a:endParaRPr lang="fa-IR" dirty="0" smtClean="0"/>
          </a:p>
          <a:p>
            <a:pPr marL="0" indent="0">
              <a:buNone/>
            </a:pPr>
            <a:endParaRPr lang="en-US" dirty="0"/>
          </a:p>
        </p:txBody>
      </p:sp>
      <p:sp>
        <p:nvSpPr>
          <p:cNvPr id="3" name="Title 2"/>
          <p:cNvSpPr>
            <a:spLocks noGrp="1"/>
          </p:cNvSpPr>
          <p:nvPr>
            <p:ph type="title"/>
          </p:nvPr>
        </p:nvSpPr>
        <p:spPr/>
        <p:txBody>
          <a:bodyPr>
            <a:normAutofit/>
          </a:bodyPr>
          <a:lstStyle/>
          <a:p>
            <a:r>
              <a:rPr lang="fa-IR" sz="4400" b="1" dirty="0" smtClean="0">
                <a:solidFill>
                  <a:srgbClr val="FFC000"/>
                </a:solidFill>
              </a:rPr>
              <a:t>شهید همت ودفاع مقدس                  </a:t>
            </a:r>
            <a:endParaRPr lang="en-US" sz="4400" b="1" dirty="0">
              <a:solidFill>
                <a:srgbClr val="FFC000"/>
              </a:solidFill>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03775" y="3521896"/>
            <a:ext cx="3918838" cy="2721416"/>
          </a:xfrm>
          <a:prstGeom prst="rect">
            <a:avLst/>
          </a:prstGeom>
        </p:spPr>
      </p:pic>
    </p:spTree>
    <p:extLst>
      <p:ext uri="{BB962C8B-B14F-4D97-AF65-F5344CB8AC3E}">
        <p14:creationId xmlns:p14="http://schemas.microsoft.com/office/powerpoint/2010/main" val="408040866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95536" y="476672"/>
            <a:ext cx="8291264" cy="5976664"/>
          </a:xfrm>
        </p:spPr>
        <p:txBody>
          <a:bodyPr>
            <a:normAutofit fontScale="92500" lnSpcReduction="20000"/>
          </a:bodyPr>
          <a:lstStyle/>
          <a:p>
            <a:pPr algn="r" rtl="1"/>
            <a:r>
              <a:rPr lang="fa-IR" sz="2400" dirty="0"/>
              <a:t>در عمليات سراسري فتح المبين، مسئوليت قسمتي از کل عمليات به عهده اين سردار دلاور بود. موفقيت عمليات در منطقه کوهستاني «شاوريه» مرهون ايثار و تلاش اين سردار بزرگ و همرزمان اوست.</a:t>
            </a:r>
          </a:p>
          <a:p>
            <a:pPr algn="r" rtl="1"/>
            <a:r>
              <a:rPr lang="fa-IR" sz="2400" dirty="0"/>
              <a:t>شهيد  همت در عمليات پيروزمند بيت المقدس در سمت معاونت تيپ محمد رسول الله (ص) فعاليت و تلاش تحصين برانگيزي را در شکستن محاصره جاده شلمچه – خرمشهر انجام داد و به حق مي توان گفت که او  و يگان تحت امرش سهم بسزايي در فتح خرمشهر داشته اند و با اينکه منطقه عملياتي دشت بود، شهيد حاج همت با استفاده از بهترين تدبير نظامي به نحو مطلوبي فرماندهي کرد. </a:t>
            </a:r>
          </a:p>
          <a:p>
            <a:pPr algn="r" rtl="1"/>
            <a:r>
              <a:rPr lang="fa-IR" sz="2400" dirty="0"/>
              <a:t>در سال 1361 با توجه به شعله ور شدن آتش فتنه و جنگ در جنوب لبنان به منظور ياري رساندن به مردم مسلمان و مظلوم لبنان که مورد هجوم ناجوانمردانه رژيم صهيونيستي قرار گرفته بود راهي آن ديار شد و پس از دو ماه حضور در اين خطه به ميهن اسلامي بازگشت و در محور جنگ و جهاد قرار گرفت.</a:t>
            </a:r>
          </a:p>
          <a:p>
            <a:pPr algn="r" rtl="1"/>
            <a:r>
              <a:rPr lang="fa-IR" sz="2400" dirty="0"/>
              <a:t>با شروع عمليات رمضان در تاريخ 23/4/1361 در منطقه «شرق بصره» فرماندهي تيپ 27 حضرت رسول اکرم (ص) را بر عهده گرفت و بعدها با ارتقاي اين يگان به لشکر، تا زمان شهادتش در سمت فرماندهي انجام وظيفه نمود. پس از آن در عمليات مسلم بن عقيل و محرم – که او فرمانده قرارگاه ظفر بود – سلحشورانه با دشمن زبون جنگيد. در عمليات والفجر مقدماتي بود که شهيد حاج همت، مسئوليت سپاه يازدهم قدر را که شامل لشکر 27 حضرت محمد رسول الله (ص)، لشکر 31 عاشورا، لشکر 5 نصر و تيپ 10 سيد الشهدا(ع) بود، بر عهده گرفت</a:t>
            </a:r>
          </a:p>
          <a:p>
            <a:endParaRPr lang="en-US" dirty="0"/>
          </a:p>
        </p:txBody>
      </p:sp>
    </p:spTree>
    <p:extLst>
      <p:ext uri="{BB962C8B-B14F-4D97-AF65-F5344CB8AC3E}">
        <p14:creationId xmlns:p14="http://schemas.microsoft.com/office/powerpoint/2010/main" val="142779172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95536" y="332656"/>
            <a:ext cx="8291264" cy="6192688"/>
          </a:xfrm>
        </p:spPr>
        <p:txBody>
          <a:bodyPr>
            <a:normAutofit fontScale="92500" lnSpcReduction="10000"/>
          </a:bodyPr>
          <a:lstStyle/>
          <a:p>
            <a:pPr algn="r" rtl="1"/>
            <a:r>
              <a:rPr lang="fa-IR" sz="2400" dirty="0"/>
              <a:t>سرعت عمل و صلابت رزمندگان لشکر 27 تحت فرماندهي ايشان در عمليات والفجر 4 و تصرف ارتفاعات کاني مانگاه در آن مقاطع از خاطره ها محو نمي شود. </a:t>
            </a:r>
          </a:p>
          <a:p>
            <a:pPr algn="r" rtl="1"/>
            <a:r>
              <a:rPr lang="fa-IR" sz="2400" dirty="0"/>
              <a:t>صلابت، اقتدار و استقامت فراموش نشدني اين شهيد و الامقام و رزمندگان لشکر محمد رسول الله (ص) در جريان عمليات خيبر در منطقه طلائيه و تصرف جزاير مجنون و حفظ آن با وجود پاتک هاي شديد دشمن، از افتخارات تاريخ جنگ محسوب مي گردد. </a:t>
            </a:r>
          </a:p>
          <a:p>
            <a:pPr algn="r" rtl="1"/>
            <a:r>
              <a:rPr lang="fa-IR" sz="2400" dirty="0"/>
              <a:t>مقاومت و پايداري آنان در اين جزاير به قدري تحسين بر انگيز بود که حتي فرمانده سپاه سوم عراق در يکي از اظهاراتش گفته بود:</a:t>
            </a:r>
          </a:p>
          <a:p>
            <a:pPr algn="r" rtl="1"/>
            <a:r>
              <a:rPr lang="fa-IR" sz="2400" dirty="0"/>
              <a:t>«... ما آنقدر آتش بر جزاير مجنون فرو ريختيم و آنچنان آنجا را بمباران شديد نموديم که از جزاير مجنون جز تلي از خاکستر چيز ديگري باقي نيست!»</a:t>
            </a:r>
          </a:p>
          <a:p>
            <a:pPr algn="r" rtl="1"/>
            <a:r>
              <a:rPr lang="fa-IR" sz="2400" dirty="0"/>
              <a:t>اما شهيد همت بدون هراس و ترس از دشمن و با وجود بي خوابي هاي مکرر همچنان به اداي تکليف و اجراي فرمان حضرت امام خميني (ره) مبني بر حفظ جزاير مي انديشيد و خطاب به برادران بسيجي مي گفت: </a:t>
            </a:r>
          </a:p>
          <a:p>
            <a:pPr algn="r" rtl="1"/>
            <a:r>
              <a:rPr lang="fa-IR" sz="2400" dirty="0"/>
              <a:t>«برادران، امروز مساله ما، مساله اسلام و حفظ و حراست از حريم قرآن است. بدون ترديد يا همه بايد پرچم سرخ عاشورايي حسين (ع) را به دوش کشيم و قداست مکتبمان، مملکت و ناموسمان را پاسداري و حراست کنيم و با گوشت و خون به حفظ جزيره، همت نماييم، يا اينکه پرچم ذلت و تسليم را در مقابل دشمنان خدا بالا ببريم و اين ننگ و بدبختي را به دامن مطهر اعتقادمان روا داريم ،که اطمينان دارم شما طالبان حريت و شرف هستيد، نه ننگ و بدنامي.»</a:t>
            </a:r>
          </a:p>
          <a:p>
            <a:endParaRPr lang="en-US" dirty="0"/>
          </a:p>
        </p:txBody>
      </p:sp>
    </p:spTree>
    <p:extLst>
      <p:ext uri="{BB962C8B-B14F-4D97-AF65-F5344CB8AC3E}">
        <p14:creationId xmlns:p14="http://schemas.microsoft.com/office/powerpoint/2010/main" val="88587007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196752"/>
            <a:ext cx="8229600" cy="5328592"/>
          </a:xfrm>
        </p:spPr>
        <p:txBody>
          <a:bodyPr>
            <a:normAutofit fontScale="77500" lnSpcReduction="20000"/>
          </a:bodyPr>
          <a:lstStyle/>
          <a:p>
            <a:pPr algn="r" rtl="1"/>
            <a:r>
              <a:rPr lang="fa-IR" sz="3100" dirty="0"/>
              <a:t>او عارفي وارسته، ايثارگري سلحشور و اسوه اي براي ديگران بودکه جز خدا به چيز ديگري نمي انديشيد و به عشق رسيدن به هدف متعالي و کسب رضاي خدا و حضرت احديت، شب و روز تلاش مي کرد و سخت ترين و مشکل ترين مسئوليت هاي نظامي را با کمال خوشرويي و اشتياق و آرامش خاطر مي پذيرفت. </a:t>
            </a:r>
          </a:p>
          <a:p>
            <a:pPr algn="r" rtl="1"/>
            <a:r>
              <a:rPr lang="fa-IR" sz="3100" dirty="0"/>
              <a:t>سردار سرلشکر رحيم صفوي فرمانده سپاه پاسداران انقلاب اسلامي درباره وي چنين مي گويد:</a:t>
            </a:r>
          </a:p>
          <a:p>
            <a:pPr algn="r" rtl="1"/>
            <a:r>
              <a:rPr lang="fa-IR" sz="3100" dirty="0"/>
              <a:t>«او انساني بود که براي خدا کار مي کرد و اخلاص در عمل از ويژگي هاي بارز او بود، ايشان يکي از افراد درجه اولي بود که هميشه ماموريت هاي سنگين بر عهده اش قرار داشت. حاج همت مثل مالک اشتر بود که با خضوع و خشوعي که در مقابل خدا و در برابر دلاورمردان بسيجي داشت، در مقابله با دشمن همچون شيري غرّان از مصاديق «اشداء علي الکفار، رحماء بينهم» بود. همت کسي بودکه براي اين انقلاب همه چيز خودش را فدا کرد و از زندگيش گذشت. او واقعاً به امر ولايت اعتقاد کامل داشت و حاضر بود در اين راه جان بدهد، که عاقبت هم چنين کرد. هميشه سفارش مي کرد که دستورات را بايد موبه مو اجرا کرد. وقتي دستوري هر چند خلاف نظرش به وي ابلاغ مي شد، از آن دفاع مي کرد. ابراهيم از زمان طفوليت، روحي لطيف ،عبادي و نيايشگر داشت.»</a:t>
            </a:r>
          </a:p>
          <a:p>
            <a:endParaRPr lang="en-US" dirty="0"/>
          </a:p>
        </p:txBody>
      </p:sp>
      <p:sp>
        <p:nvSpPr>
          <p:cNvPr id="3" name="Title 2"/>
          <p:cNvSpPr>
            <a:spLocks noGrp="1"/>
          </p:cNvSpPr>
          <p:nvPr>
            <p:ph type="title"/>
          </p:nvPr>
        </p:nvSpPr>
        <p:spPr>
          <a:xfrm>
            <a:off x="467544" y="332656"/>
            <a:ext cx="8229600" cy="684312"/>
          </a:xfrm>
        </p:spPr>
        <p:txBody>
          <a:bodyPr>
            <a:normAutofit fontScale="90000"/>
          </a:bodyPr>
          <a:lstStyle/>
          <a:p>
            <a:r>
              <a:rPr lang="fa-IR" sz="4900" b="1" dirty="0" smtClean="0">
                <a:solidFill>
                  <a:srgbClr val="FFFF00"/>
                </a:solidFill>
                <a:effectLst/>
              </a:rPr>
              <a:t>ویژ گی های برجسته شهید </a:t>
            </a:r>
            <a:r>
              <a:rPr lang="fa-IR" b="1" dirty="0" smtClean="0">
                <a:solidFill>
                  <a:srgbClr val="FFFF00"/>
                </a:solidFill>
                <a:effectLst/>
              </a:rPr>
              <a:t>               </a:t>
            </a:r>
            <a:endParaRPr lang="en-US" dirty="0">
              <a:solidFill>
                <a:srgbClr val="FFFF00"/>
              </a:solidFill>
            </a:endParaRPr>
          </a:p>
        </p:txBody>
      </p:sp>
    </p:spTree>
    <p:extLst>
      <p:ext uri="{BB962C8B-B14F-4D97-AF65-F5344CB8AC3E}">
        <p14:creationId xmlns:p14="http://schemas.microsoft.com/office/powerpoint/2010/main" val="39168630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620688"/>
            <a:ext cx="8229600" cy="5688632"/>
          </a:xfrm>
        </p:spPr>
        <p:txBody>
          <a:bodyPr>
            <a:normAutofit fontScale="85000" lnSpcReduction="10000"/>
          </a:bodyPr>
          <a:lstStyle/>
          <a:p>
            <a:pPr algn="r" rtl="1"/>
            <a:r>
              <a:rPr lang="fa-IR" sz="2800" dirty="0"/>
              <a:t>پدر بزرگوارش مي گويد:</a:t>
            </a:r>
          </a:p>
          <a:p>
            <a:pPr algn="r" rtl="1"/>
            <a:r>
              <a:rPr lang="fa-IR" sz="2800" dirty="0"/>
              <a:t>«محمد ابراهيم از سن 10 سالگي تا لحظه شهادت در تمام فراز و نشيب هاي سياسي و نظامي، هرگز نمازش ترک نشد. روزي از يک سفر طولاني و خسته کننده به منزل بازگشت. پس از استراحت مختصر، شب فرا رسيد. ابراهيم آن شب را به همه خستگي هايش تا پگاه، به نماز و نيايش ايستاد ووقتي مادرش او را به استراحت سفارش نمود، گفت: مادر! حال عجيبي داشتم. اي کاش به سراغم نمي آمدي و آن حالت زيباي روحاني را از من نمي گرفتي.» </a:t>
            </a:r>
          </a:p>
          <a:p>
            <a:pPr algn="r" rtl="1"/>
            <a:r>
              <a:rPr lang="fa-IR" sz="2800" dirty="0"/>
              <a:t>اين انسان پارسا تا آخرين لحظات حيات خود، دست از دعا و نيايش بر نداشت. نماز اول وقت را بر همه چيز مقدم مي شمرد و قرآن و توسل برنامه روزانه او بود. او به راستي همه چيز را فداي انقلاب کرده بود. آن چيزي که براي او مطرح نبود خواب و خوراک و استراحت بود. هر زمان که براي ديدار خانواده اش به شهرضا مي رفت، در آنجا لحظه اي از گره گشايي مشکلات و گرفتاري هاي مردم باز نمي ايستاد و دائماً در انديشه انجام خدمتي به خلق الله بود. </a:t>
            </a:r>
          </a:p>
          <a:p>
            <a:pPr algn="r" rtl="1"/>
            <a:r>
              <a:rPr lang="fa-IR" sz="2800" dirty="0"/>
              <a:t>شهيد همت آنچنان با جبهه و جنگ عجين شده بود که در طول حيات نظامي خود فرزند بزرگش را فقط شش بار و فرزند کوچکتر خود را تنها يکبار در آغوش گرفته بود</a:t>
            </a:r>
          </a:p>
          <a:p>
            <a:pPr algn="r"/>
            <a:endParaRPr lang="en-US" dirty="0">
              <a:solidFill>
                <a:srgbClr val="FFFF00"/>
              </a:solidFill>
            </a:endParaRPr>
          </a:p>
        </p:txBody>
      </p:sp>
    </p:spTree>
    <p:extLst>
      <p:ext uri="{BB962C8B-B14F-4D97-AF65-F5344CB8AC3E}">
        <p14:creationId xmlns:p14="http://schemas.microsoft.com/office/powerpoint/2010/main" val="61426442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95536" y="476672"/>
            <a:ext cx="8291264" cy="5976664"/>
          </a:xfrm>
        </p:spPr>
        <p:txBody>
          <a:bodyPr>
            <a:normAutofit fontScale="92500" lnSpcReduction="10000"/>
          </a:bodyPr>
          <a:lstStyle/>
          <a:p>
            <a:pPr algn="r" rtl="1"/>
            <a:endParaRPr lang="fa-IR" dirty="0" smtClean="0"/>
          </a:p>
          <a:p>
            <a:pPr algn="r" rtl="1"/>
            <a:r>
              <a:rPr lang="fa-IR" dirty="0" smtClean="0"/>
              <a:t>او </a:t>
            </a:r>
            <a:r>
              <a:rPr lang="fa-IR" dirty="0"/>
              <a:t>بسان شمع مي سوخت و چونان چشمه ساران در حال جوشش بود و يک آن از تحرک باز نمي ايستاد. روحيه ايثار و استقامت او شگفت انگيز بود. حتي جيره و سهميه لباس خود را به ديگران مي بخشيد و با همان کم، قانع بود و در پاسخ کساني که مي پرسيدند چرا لباس خود را که به آن نيازمند بودي، بخشيدي؟ مي گفت: «من پنج سال است که يک اورکت دارم و هنوز قابل استفاده است!»</a:t>
            </a:r>
          </a:p>
          <a:p>
            <a:pPr algn="r" rtl="1"/>
            <a:r>
              <a:rPr lang="fa-IR" dirty="0"/>
              <a:t>او فرماندهي مدير و مدبر بود. قدرت عجيبي در مديريت داشت. آن هم يک مديريت سالم در اداره کارها و نيروها. با وجود آنکه به مسائل عاطفي و نيز اصول مديريت احترام مي گذاشت و عمل مي کرد، در عين حال هنگام فرماندهي قاطع بود. او نيروهاي تحت امر خود را خوب توجيه مي کرد و نظارت و پيگيري خوبي نيزداشت . کسي را که در انجام دستورات کوتاهي  مي نمود بازخواست مي کرد و کسي را که خوب عمل مي کرد تشويق مي نمود.</a:t>
            </a:r>
          </a:p>
          <a:p>
            <a:pPr algn="r" rtl="1"/>
            <a:r>
              <a:rPr lang="fa-IR" dirty="0"/>
              <a:t>بينش سياسي بُعد ديگري از شخصيت والاي او به شمار مي رفت. به مسائل لبنان و فلسطين و ساير کشورهاي اسلامي بسيار مي انديشيد و آنچنان از اوضاع آنجا مطلع بود که گويي ساليان درازي در آن سامان با دشمنان خدا و رسول(ص) در ستيز بوده است. او با وجود مشغله فراوان از مطالعه غافل نبود و نسبت به مسائل سياسي روز شناخت وسيعي داشت.</a:t>
            </a:r>
          </a:p>
          <a:p>
            <a:endParaRPr lang="en-US" dirty="0"/>
          </a:p>
        </p:txBody>
      </p:sp>
    </p:spTree>
    <p:extLst>
      <p:ext uri="{BB962C8B-B14F-4D97-AF65-F5344CB8AC3E}">
        <p14:creationId xmlns:p14="http://schemas.microsoft.com/office/powerpoint/2010/main" val="261205472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23528" y="476672"/>
            <a:ext cx="8363272" cy="5619328"/>
          </a:xfrm>
        </p:spPr>
        <p:txBody>
          <a:bodyPr>
            <a:normAutofit fontScale="92500" lnSpcReduction="20000"/>
          </a:bodyPr>
          <a:lstStyle/>
          <a:p>
            <a:pPr algn="r" rtl="1"/>
            <a:endParaRPr lang="fa-IR" dirty="0" smtClean="0"/>
          </a:p>
          <a:p>
            <a:pPr algn="r" rtl="1"/>
            <a:endParaRPr lang="fa-IR" dirty="0"/>
          </a:p>
          <a:p>
            <a:pPr algn="r" rtl="1"/>
            <a:r>
              <a:rPr lang="fa-IR" dirty="0" smtClean="0"/>
              <a:t>از </a:t>
            </a:r>
            <a:r>
              <a:rPr lang="fa-IR" dirty="0"/>
              <a:t>ويژگي هاي اخلاقي شهيد همت برخورد دوستانه او با بسيجيان جان برکف بود. به بسيجيان عشق مي ورزيد و همواره در سخنانش از اين مجاهدان مخلص تمجيد و قدرشناسي مي کرد. «من خاک پاي بسيجيان هم نمي شوم.اي کاش من يک بسيجي بودم و در سنگر نبرد از آنان جدا نمي شدم.»</a:t>
            </a:r>
          </a:p>
          <a:p>
            <a:pPr algn="r" rtl="1"/>
            <a:r>
              <a:rPr lang="fa-IR" dirty="0"/>
              <a:t>وقتي در سنگر هاي نبرد، غذاي گرم براي شهيد همت مي آوردند سوال مي کرد: آيا نيروهاي خط مقدم و ديگر اعضاي همرزممان در سنگرها همين غذا را مي خورند يا خير؟ و تا مطمئن نمي شد دست به غذا نمي زد.</a:t>
            </a:r>
          </a:p>
          <a:p>
            <a:pPr algn="r" rtl="1"/>
            <a:r>
              <a:rPr lang="fa-IR" dirty="0"/>
              <a:t>شهيد همت همواره براي رعايت حقوق بسيجيان به مسئولان امر تاکيد و توصيه داشت. او که از روحيه ايثار و استقامت کم نظيري برخوردار بود، با برخوردها و صفات اخلاقي اش در واقع معلمي نمونه و سرمشقي خوب براي پاسداران و بسيجيان بود و خود به آنچه مي گفت، عمل مي کرد. عشق و علاقه نيروها به او نيز از همين راز سرچشمه مي گرفت. براي شهيد همت مطرح نبود که چکاره است، فرمانده است يا نه. همت يک رزمنده بود، همت هم مرد جنگ بود و هم معلمي وارسته.</a:t>
            </a:r>
          </a:p>
          <a:p>
            <a:pPr marL="0" indent="0" algn="r" rtl="1">
              <a:buNone/>
            </a:pPr>
            <a:r>
              <a:rPr lang="fa-IR" dirty="0"/>
              <a:t> </a:t>
            </a:r>
          </a:p>
          <a:p>
            <a:endParaRPr lang="en-US" dirty="0"/>
          </a:p>
        </p:txBody>
      </p:sp>
    </p:spTree>
    <p:extLst>
      <p:ext uri="{BB962C8B-B14F-4D97-AF65-F5344CB8AC3E}">
        <p14:creationId xmlns:p14="http://schemas.microsoft.com/office/powerpoint/2010/main" val="310173726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lgn="r" rtl="1"/>
            <a:endParaRPr lang="fa-IR" dirty="0" smtClean="0">
              <a:solidFill>
                <a:srgbClr val="FFFF00"/>
              </a:solidFill>
            </a:endParaRPr>
          </a:p>
          <a:p>
            <a:pPr algn="r" rtl="1"/>
            <a:r>
              <a:rPr lang="fa-IR" dirty="0" smtClean="0"/>
              <a:t>شهيد </a:t>
            </a:r>
            <a:r>
              <a:rPr lang="fa-IR" dirty="0"/>
              <a:t>همت در جريان عمليات خيبر به برادران گفته بود: «بايد مقاومت کرده و مانع از بازپسگيري مناطق تصرف شده، توسط دشمن شد. يا همه اينجا شهيد مي شويم و يا جزيره مجنون را نگه مي داريم.»</a:t>
            </a:r>
          </a:p>
          <a:p>
            <a:pPr algn="r" rtl="1"/>
            <a:r>
              <a:rPr lang="fa-IR" dirty="0"/>
              <a:t>رزمندگان لشکر نيز با تمام توان در برابر دشمن مردانه ايستادگي کردند. حاجي جلو رفته بود تا وضع جبهه توحيد را از نزديک بررسي کند، که گلوله توپ در نزديکي اش اصابت مي کند و اين سردار دلاور به همراه معاونش، شهيد اکبر زجاجي، دعوت حق را لبيک گفتند و سرانجام در 24 اسفند سال 62 در عمليات خيبر به لقاء خداوند شتافتند. </a:t>
            </a:r>
          </a:p>
          <a:p>
            <a:endParaRPr lang="en-US" dirty="0">
              <a:solidFill>
                <a:srgbClr val="FFFF00"/>
              </a:solidFill>
            </a:endParaRPr>
          </a:p>
        </p:txBody>
      </p:sp>
      <p:sp>
        <p:nvSpPr>
          <p:cNvPr id="3" name="Title 2"/>
          <p:cNvSpPr>
            <a:spLocks noGrp="1"/>
          </p:cNvSpPr>
          <p:nvPr>
            <p:ph type="title"/>
          </p:nvPr>
        </p:nvSpPr>
        <p:spPr/>
        <p:txBody>
          <a:bodyPr>
            <a:normAutofit/>
          </a:bodyPr>
          <a:lstStyle/>
          <a:p>
            <a:r>
              <a:rPr lang="fa-IR" sz="4800" b="1" dirty="0" smtClean="0">
                <a:solidFill>
                  <a:srgbClr val="FF0000"/>
                </a:solidFill>
                <a:effectLst/>
              </a:rPr>
              <a:t>نحوه شهادت          </a:t>
            </a:r>
            <a:r>
              <a:rPr lang="fa-IR" sz="4800" b="1" dirty="0" smtClean="0">
                <a:effectLst/>
              </a:rPr>
              <a:t>           </a:t>
            </a:r>
            <a:endParaRPr lang="en-US" sz="4800" dirty="0"/>
          </a:p>
        </p:txBody>
      </p:sp>
    </p:spTree>
    <p:extLst>
      <p:ext uri="{BB962C8B-B14F-4D97-AF65-F5344CB8AC3E}">
        <p14:creationId xmlns:p14="http://schemas.microsoft.com/office/powerpoint/2010/main" val="420527356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323528" y="908720"/>
            <a:ext cx="8305800" cy="5688632"/>
          </a:xfrm>
        </p:spPr>
        <p:txBody>
          <a:bodyPr/>
          <a:lstStyle/>
          <a:p>
            <a:pPr algn="r" rtl="1"/>
            <a:endParaRPr lang="fa-IR" sz="1800" dirty="0">
              <a:solidFill>
                <a:schemeClr val="tx1"/>
              </a:solidFill>
            </a:endParaRPr>
          </a:p>
          <a:p>
            <a:pPr algn="r" rtl="1"/>
            <a:r>
              <a:rPr lang="fa-IR" sz="1800" dirty="0" smtClean="0">
                <a:solidFill>
                  <a:schemeClr val="tx1"/>
                </a:solidFill>
              </a:rPr>
              <a:t>به </a:t>
            </a:r>
            <a:r>
              <a:rPr lang="fa-IR" sz="1800" dirty="0">
                <a:solidFill>
                  <a:schemeClr val="tx1"/>
                </a:solidFill>
              </a:rPr>
              <a:t>روز 12 فروردين  سال 1334 هـ.ش در شهرضا در خانواده مستضعف و متدين بدنيا آمد. او در رحم مادر بود که پدر و مادرش عازم کربلاي معلي و زيارت قبر سالار شهيدان و ديگر شهداي آن ديار شدند و مادر با تنفس شميم روحبخش کربلا، عطر عاشورايي را به اين امانت الهي دميد. </a:t>
            </a:r>
          </a:p>
          <a:p>
            <a:pPr algn="r" rtl="1"/>
            <a:r>
              <a:rPr lang="fa-IR" sz="1800" dirty="0">
                <a:solidFill>
                  <a:schemeClr val="tx1"/>
                </a:solidFill>
              </a:rPr>
              <a:t>محمد ابراهيم در سايه محبت هاي پدر و مادر پاکدامن، وارسته و مهربانش دوران کودکي را پشت سر گذاشت و بعد وارد مدرسه شد. در دوران تحصيلش از هوش استعداد فوق العاده اي برخوردار بود و با موفقيت تمام دوران دبستان و دبيرستان را پشت سر گذاشت. </a:t>
            </a:r>
          </a:p>
          <a:p>
            <a:pPr algn="r" rtl="1"/>
            <a:r>
              <a:rPr lang="fa-IR" sz="1800" dirty="0">
                <a:solidFill>
                  <a:schemeClr val="tx1"/>
                </a:solidFill>
              </a:rPr>
              <a:t>هنگام فراغت از تحصيل به ويژه در تعطيلات تابستاني با کار و تلاش فراوان مخارج شخصي خود را براي تحصيل بدست مي آورد و از اين راه به خانواده زحمتکش خود کمک قابل توجهي مي کرد. او با شور و نشاط و مهر و محبت و صميميتي که داشت به محيط گرم خانواده صفا و صميميت ديگري مي بخشيد. </a:t>
            </a:r>
          </a:p>
          <a:p>
            <a:pPr algn="r" rtl="1"/>
            <a:r>
              <a:rPr lang="fa-IR" sz="1800" dirty="0">
                <a:solidFill>
                  <a:schemeClr val="tx1"/>
                </a:solidFill>
              </a:rPr>
              <a:t>پدرش از دوران کودکي او چنين مي گويد: «هنگامي که خسته از کار روزانه به خانه         برمي گشتم، مي ديدم فرزندم تمامي خستگي ها و مرارت ها را از وجودم پاک مي کرد و اگر شبي او را نمي ديديم برايم بسيار تلخ و ناگوار بود.»</a:t>
            </a:r>
          </a:p>
          <a:p>
            <a:pPr algn="r" rtl="1"/>
            <a:r>
              <a:rPr lang="fa-IR" sz="1800" dirty="0">
                <a:solidFill>
                  <a:schemeClr val="tx1"/>
                </a:solidFill>
              </a:rPr>
              <a:t>اشتياق محمد ابراهيم به قرآن و فراگيري آن باعث مي شد از مادرش با اصرار بخواهد که به او قرآن ياد بدهد و او را در حفظ سوره ها کمک کند. اين علاقه تا حدي بود که از آغاز رفتن به دبيرستان توانست قرائت کتاب آسماني قرآن را کاملا فرا گيرد و برخي از سوره هاي کوچک را نيز حفظ کند.</a:t>
            </a:r>
          </a:p>
          <a:p>
            <a:pPr algn="r" rtl="1"/>
            <a:endParaRPr lang="en-US" sz="1800" dirty="0">
              <a:solidFill>
                <a:schemeClr val="tx1"/>
              </a:solidFill>
            </a:endParaRPr>
          </a:p>
        </p:txBody>
      </p:sp>
      <p:sp>
        <p:nvSpPr>
          <p:cNvPr id="2" name="Title 1"/>
          <p:cNvSpPr>
            <a:spLocks noGrp="1"/>
          </p:cNvSpPr>
          <p:nvPr>
            <p:ph type="ctrTitle"/>
          </p:nvPr>
        </p:nvSpPr>
        <p:spPr>
          <a:xfrm>
            <a:off x="467544" y="260648"/>
            <a:ext cx="8295456" cy="792088"/>
          </a:xfrm>
        </p:spPr>
        <p:txBody>
          <a:bodyPr/>
          <a:lstStyle/>
          <a:p>
            <a:r>
              <a:rPr lang="fa-IR" b="1" dirty="0" smtClean="0">
                <a:solidFill>
                  <a:srgbClr val="00B0F0"/>
                </a:solidFill>
                <a:effectLst/>
              </a:rPr>
              <a:t>دوران کودکی</a:t>
            </a:r>
            <a:endParaRPr lang="en-US" dirty="0">
              <a:solidFill>
                <a:srgbClr val="00B0F0"/>
              </a:solidFill>
            </a:endParaRPr>
          </a:p>
        </p:txBody>
      </p:sp>
    </p:spTree>
    <p:extLst>
      <p:ext uri="{BB962C8B-B14F-4D97-AF65-F5344CB8AC3E}">
        <p14:creationId xmlns:p14="http://schemas.microsoft.com/office/powerpoint/2010/main" val="337564016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124744"/>
            <a:ext cx="8229600" cy="5400600"/>
          </a:xfrm>
        </p:spPr>
        <p:txBody>
          <a:bodyPr>
            <a:normAutofit fontScale="92500"/>
          </a:bodyPr>
          <a:lstStyle/>
          <a:p>
            <a:pPr algn="r" rtl="1"/>
            <a:r>
              <a:rPr lang="fa-IR" dirty="0" smtClean="0"/>
              <a:t>سال </a:t>
            </a:r>
            <a:r>
              <a:rPr lang="fa-IR" dirty="0"/>
              <a:t>1352 مقطع دبيرستان را با موفقيت پشت سر گذاشت و پس از اخذ ديپلم با نمرات عالي در دانشسراي اصفهان به ادامه تحصيل پرداخت. پس از دريافت مدرک تحصيلي به سربازي رفت- به گفته خودش تلخترين دوران عمرش همان دو سال سربازي بود – در لشکر توپخانه اصفهان مسئوليت آشپزخانه را به عهده او گذاشته بودند. </a:t>
            </a:r>
          </a:p>
          <a:p>
            <a:pPr algn="r" rtl="1"/>
            <a:r>
              <a:rPr lang="fa-IR" dirty="0"/>
              <a:t>ماه مباردر </a:t>
            </a:r>
            <a:r>
              <a:rPr lang="fa-IR" dirty="0" smtClean="0"/>
              <a:t>ک </a:t>
            </a:r>
            <a:r>
              <a:rPr lang="fa-IR" dirty="0"/>
              <a:t>رمضان فرا رسيد، ابراهيم در ميان برخي از سربازان همفکر خود به ديگر سربازان پيام فرستاد که آنها هم اگر سعي کنند تمام روزهاي رمضان را روزه بگيرند، مي توانند به هنگام سحري به آشپزخانه بيايند. «ناجي» معدوم فرمانده لشکر، وقتي که از اين توصيه ابراهيم و روزه گرفتن عده اي از سربازان مطلع شد، دستور داد همه سربازان به خط شوند و همگي بدون استثناء آب بنوشند و روزه خود را باطل کنند. پس از اين جريان ابراهيم گفته بود: «اگر آن روز با چند تير مغزم را متلاشي مي کردند برايم گواراتر از اين بود که با چشمان خود ببينم که چگونه اين از خدا بيخبران فرمان مي دهند تا حرمت مقدسترين فريضه دينمان را بشکنيم و تکليف الهي را زير پا بگذاريم.»</a:t>
            </a:r>
          </a:p>
          <a:p>
            <a:pPr algn="l" rtl="1"/>
            <a:endParaRPr lang="en-US" dirty="0"/>
          </a:p>
        </p:txBody>
      </p:sp>
      <p:sp>
        <p:nvSpPr>
          <p:cNvPr id="3" name="Title 2"/>
          <p:cNvSpPr>
            <a:spLocks noGrp="1"/>
          </p:cNvSpPr>
          <p:nvPr>
            <p:ph type="title"/>
          </p:nvPr>
        </p:nvSpPr>
        <p:spPr>
          <a:xfrm>
            <a:off x="457200" y="152400"/>
            <a:ext cx="8229600" cy="828328"/>
          </a:xfrm>
        </p:spPr>
        <p:txBody>
          <a:bodyPr/>
          <a:lstStyle/>
          <a:p>
            <a:pPr algn="r" rtl="1"/>
            <a:r>
              <a:rPr lang="fa-IR" b="1" dirty="0" smtClean="0">
                <a:solidFill>
                  <a:srgbClr val="C00000"/>
                </a:solidFill>
                <a:effectLst/>
              </a:rPr>
              <a:t>                     دوران سر بازی</a:t>
            </a:r>
            <a:endParaRPr lang="en-US" dirty="0">
              <a:solidFill>
                <a:srgbClr val="C00000"/>
              </a:solidFill>
            </a:endParaRPr>
          </a:p>
        </p:txBody>
      </p:sp>
    </p:spTree>
    <p:extLst>
      <p:ext uri="{BB962C8B-B14F-4D97-AF65-F5344CB8AC3E}">
        <p14:creationId xmlns:p14="http://schemas.microsoft.com/office/powerpoint/2010/main" val="148612138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476672"/>
            <a:ext cx="8229600" cy="5619328"/>
          </a:xfrm>
        </p:spPr>
        <p:txBody>
          <a:bodyPr>
            <a:normAutofit fontScale="85000" lnSpcReduction="20000"/>
          </a:bodyPr>
          <a:lstStyle/>
          <a:p>
            <a:pPr marL="0" indent="0" algn="r">
              <a:buNone/>
            </a:pPr>
            <a:endParaRPr lang="fa-IR" dirty="0" smtClean="0"/>
          </a:p>
          <a:p>
            <a:pPr marL="0" indent="0" algn="r">
              <a:buNone/>
            </a:pPr>
            <a:r>
              <a:rPr lang="fa-IR" dirty="0" smtClean="0"/>
              <a:t>اما </a:t>
            </a:r>
            <a:r>
              <a:rPr lang="fa-IR" dirty="0"/>
              <a:t>اين دوسال براي شخصي چون ابراهيم چندان خالي از لطف هم </a:t>
            </a:r>
            <a:r>
              <a:rPr lang="fa-IR" dirty="0" smtClean="0"/>
              <a:t>نبود؛</a:t>
            </a:r>
          </a:p>
          <a:p>
            <a:pPr marL="0" indent="0" algn="r">
              <a:buNone/>
            </a:pPr>
            <a:endParaRPr lang="fa-IR" dirty="0"/>
          </a:p>
          <a:p>
            <a:pPr marL="0" indent="0" algn="r">
              <a:buNone/>
            </a:pPr>
            <a:r>
              <a:rPr lang="fa-IR" dirty="0" smtClean="0"/>
              <a:t> </a:t>
            </a:r>
            <a:r>
              <a:rPr lang="fa-IR" dirty="0"/>
              <a:t>زيرا در همين مدت توانست با برخي از جوانان روشنفکر و انقلابي مخالف </a:t>
            </a:r>
            <a:endParaRPr lang="fa-IR" dirty="0" smtClean="0"/>
          </a:p>
          <a:p>
            <a:pPr marL="0" indent="0" algn="r">
              <a:buNone/>
            </a:pPr>
            <a:endParaRPr lang="fa-IR" dirty="0"/>
          </a:p>
          <a:p>
            <a:pPr marL="0" indent="0" algn="r">
              <a:buNone/>
            </a:pPr>
            <a:r>
              <a:rPr lang="fa-IR" dirty="0" smtClean="0"/>
              <a:t>رژيم </a:t>
            </a:r>
            <a:r>
              <a:rPr lang="fa-IR" dirty="0"/>
              <a:t>ستمشاهي آشنا شود و به تعدادي از کتب ممنوعه (از نظر ساواک) </a:t>
            </a:r>
            <a:endParaRPr lang="fa-IR" dirty="0" smtClean="0"/>
          </a:p>
          <a:p>
            <a:pPr marL="0" indent="0" algn="r">
              <a:buNone/>
            </a:pPr>
            <a:endParaRPr lang="fa-IR" dirty="0"/>
          </a:p>
          <a:p>
            <a:pPr marL="0" indent="0" algn="r">
              <a:buNone/>
            </a:pPr>
            <a:r>
              <a:rPr lang="fa-IR" dirty="0" smtClean="0"/>
              <a:t>دست </a:t>
            </a:r>
            <a:r>
              <a:rPr lang="fa-IR" dirty="0"/>
              <a:t>يابد. مطالعه آن کتاب ها که مخفيانه و توسط برخي از دوستان، برايش </a:t>
            </a:r>
            <a:endParaRPr lang="fa-IR" dirty="0" smtClean="0"/>
          </a:p>
          <a:p>
            <a:pPr marL="0" indent="0" algn="r">
              <a:buNone/>
            </a:pPr>
            <a:endParaRPr lang="fa-IR" dirty="0"/>
          </a:p>
          <a:p>
            <a:pPr marL="0" indent="0" algn="r">
              <a:buNone/>
            </a:pPr>
            <a:r>
              <a:rPr lang="fa-IR" dirty="0" smtClean="0"/>
              <a:t>فراهم </a:t>
            </a:r>
            <a:r>
              <a:rPr lang="fa-IR" dirty="0"/>
              <a:t>مي شد تاثير عميق و سازنده اي در روح و جان محمد ابراهيم گذاشت و به </a:t>
            </a:r>
            <a:endParaRPr lang="fa-IR" dirty="0" smtClean="0"/>
          </a:p>
          <a:p>
            <a:pPr marL="0" indent="0" algn="r">
              <a:buNone/>
            </a:pPr>
            <a:endParaRPr lang="fa-IR" dirty="0"/>
          </a:p>
          <a:p>
            <a:pPr marL="0" indent="0" algn="r">
              <a:buNone/>
            </a:pPr>
            <a:r>
              <a:rPr lang="fa-IR" dirty="0" smtClean="0"/>
              <a:t>روشنايي </a:t>
            </a:r>
            <a:r>
              <a:rPr lang="fa-IR" dirty="0"/>
              <a:t>انديشه و انتخاب راهش کمک شاياني کرد. مطالعه همان کتاب ها و </a:t>
            </a:r>
            <a:endParaRPr lang="fa-IR" dirty="0" smtClean="0"/>
          </a:p>
          <a:p>
            <a:pPr marL="0" indent="0" algn="r">
              <a:buNone/>
            </a:pPr>
            <a:endParaRPr lang="fa-IR" dirty="0" smtClean="0"/>
          </a:p>
          <a:p>
            <a:pPr marL="0" indent="0" algn="r">
              <a:buNone/>
            </a:pPr>
            <a:r>
              <a:rPr lang="fa-IR" dirty="0" smtClean="0"/>
              <a:t>برخورد </a:t>
            </a:r>
            <a:r>
              <a:rPr lang="fa-IR" dirty="0"/>
              <a:t>و آشنايي با بعضي از دوستان، باعث شد که ابراهيم فعاليت هاي خود را </a:t>
            </a:r>
            <a:endParaRPr lang="fa-IR" dirty="0" smtClean="0"/>
          </a:p>
          <a:p>
            <a:pPr marL="0" indent="0" algn="r">
              <a:buNone/>
            </a:pPr>
            <a:endParaRPr lang="fa-IR" dirty="0"/>
          </a:p>
          <a:p>
            <a:pPr marL="0" indent="0" algn="r">
              <a:buNone/>
            </a:pPr>
            <a:r>
              <a:rPr lang="fa-IR" dirty="0" smtClean="0"/>
              <a:t>عليه </a:t>
            </a:r>
            <a:r>
              <a:rPr lang="fa-IR" dirty="0"/>
              <a:t>رژيم ستمشاهي آغاز کند وبه روشنگري مردم و افشاي چهره طاغوت بپردازد</a:t>
            </a:r>
            <a:r>
              <a:rPr lang="fa-IR" dirty="0" smtClean="0"/>
              <a:t>.</a:t>
            </a:r>
          </a:p>
          <a:p>
            <a:pPr marL="0" indent="0" algn="r">
              <a:buNone/>
            </a:pPr>
            <a:endParaRPr lang="fa-IR" dirty="0" smtClean="0"/>
          </a:p>
          <a:p>
            <a:pPr marL="0" indent="0" algn="r">
              <a:buNone/>
            </a:pPr>
            <a:endParaRPr lang="fa-IR" dirty="0"/>
          </a:p>
          <a:p>
            <a:endParaRPr lang="en-US" dirty="0"/>
          </a:p>
        </p:txBody>
      </p:sp>
    </p:spTree>
    <p:extLst>
      <p:ext uri="{BB962C8B-B14F-4D97-AF65-F5344CB8AC3E}">
        <p14:creationId xmlns:p14="http://schemas.microsoft.com/office/powerpoint/2010/main" val="207479777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052736"/>
            <a:ext cx="8229600" cy="5544616"/>
          </a:xfrm>
        </p:spPr>
        <p:txBody>
          <a:bodyPr>
            <a:normAutofit/>
          </a:bodyPr>
          <a:lstStyle/>
          <a:p>
            <a:pPr algn="r" rtl="1"/>
            <a:endParaRPr lang="fa-IR" dirty="0" smtClean="0"/>
          </a:p>
          <a:p>
            <a:pPr algn="r" rtl="1"/>
            <a:r>
              <a:rPr lang="fa-IR" dirty="0" smtClean="0"/>
              <a:t>پس </a:t>
            </a:r>
            <a:r>
              <a:rPr lang="fa-IR" dirty="0"/>
              <a:t>از پايان دوران سربازي و بازگشت به زادگاهش شغل معلمي را برگزيد و در روستاها مشغول تدريس شد و به تعليم فرزندان اين مرز و بوم همت گماشت. ابراهيم در اين دوران نيز با تعدادي از روحانيون متعهد و انقلابي ارتباط پيدا کرد و در اثر مجالست با آنها با شخصيت حضرت امام (ره) بيشتر آشنا شد. به دنبال اين آشنايي و شناخت، سعي مي کرد تا در محيط مدرسه و کلاس درس، دانش  آموزان را با معارف اسلامي و </a:t>
            </a:r>
            <a:r>
              <a:rPr lang="fa-IR" dirty="0" smtClean="0"/>
              <a:t>انديشه </a:t>
            </a:r>
            <a:r>
              <a:rPr lang="fa-IR" dirty="0"/>
              <a:t>هاي انقلابي حضرت امام(ره) و يارانش آشنا کند</a:t>
            </a:r>
            <a:r>
              <a:rPr lang="fa-IR" dirty="0" smtClean="0"/>
              <a:t>.</a:t>
            </a:r>
            <a:endParaRPr lang="en-US" dirty="0" smtClean="0"/>
          </a:p>
          <a:p>
            <a:pPr algn="r" rtl="1"/>
            <a:endParaRPr lang="en-US" dirty="0" smtClean="0"/>
          </a:p>
          <a:p>
            <a:pPr marL="0" indent="0" algn="r" rtl="1">
              <a:buNone/>
            </a:pPr>
            <a:endParaRPr lang="en-US" dirty="0" smtClean="0"/>
          </a:p>
        </p:txBody>
      </p:sp>
      <p:sp>
        <p:nvSpPr>
          <p:cNvPr id="3" name="Title 2"/>
          <p:cNvSpPr>
            <a:spLocks noGrp="1"/>
          </p:cNvSpPr>
          <p:nvPr>
            <p:ph type="title"/>
          </p:nvPr>
        </p:nvSpPr>
        <p:spPr>
          <a:xfrm>
            <a:off x="467544" y="332656"/>
            <a:ext cx="8229600" cy="936104"/>
          </a:xfrm>
        </p:spPr>
        <p:txBody>
          <a:bodyPr>
            <a:noAutofit/>
          </a:bodyPr>
          <a:lstStyle/>
          <a:p>
            <a:r>
              <a:rPr lang="fa-IR" sz="4400" dirty="0" smtClean="0">
                <a:solidFill>
                  <a:srgbClr val="7030A0"/>
                </a:solidFill>
              </a:rPr>
              <a:t>دوران معلمی                              </a:t>
            </a:r>
            <a:endParaRPr lang="en-US" sz="4400" dirty="0">
              <a:solidFill>
                <a:srgbClr val="7030A0"/>
              </a:solidFill>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71800" y="4581128"/>
            <a:ext cx="4536504" cy="1859195"/>
          </a:xfrm>
          <a:prstGeom prst="rect">
            <a:avLst/>
          </a:prstGeom>
        </p:spPr>
      </p:pic>
    </p:spTree>
    <p:extLst>
      <p:ext uri="{BB962C8B-B14F-4D97-AF65-F5344CB8AC3E}">
        <p14:creationId xmlns:p14="http://schemas.microsoft.com/office/powerpoint/2010/main" val="315189679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260648"/>
            <a:ext cx="8229600" cy="6264696"/>
          </a:xfrm>
        </p:spPr>
        <p:txBody>
          <a:bodyPr/>
          <a:lstStyle/>
          <a:p>
            <a:pPr algn="r" rtl="1"/>
            <a:r>
              <a:rPr lang="fa-IR" dirty="0"/>
              <a:t>پس از پايان دوران سربازي و بازگشت به زادگاهش شغل معلمي را برگزيد و در روستاها مشغول تدريس شد و به تعليم فرزندان اين مرز و بوم همت گماشت. ابراهيم در اين دوران نيز با تعدادي از روحانيون متعهد و انقلابي ارتباط پيدا کرد و در اثر مجالست با آنها با شخصيت حضرت امام (ره) بيشتر آشنا شد. به دنبال اين آشنايي و شناخت، سعي مي کرد تا در محيط مدرسه و کلاس درس، دانش  آموزان را با معارف اسلامي و انديشه هاي انقلابي حضرت امام(ره) و يارانش آشنا </a:t>
            </a:r>
            <a:r>
              <a:rPr lang="fa-IR" dirty="0" smtClean="0"/>
              <a:t>کند</a:t>
            </a:r>
          </a:p>
          <a:p>
            <a:pPr algn="r" rtl="1"/>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11760" y="3284983"/>
            <a:ext cx="4968552" cy="3040457"/>
          </a:xfrm>
          <a:prstGeom prst="rect">
            <a:avLst/>
          </a:prstGeom>
        </p:spPr>
      </p:pic>
    </p:spTree>
    <p:extLst>
      <p:ext uri="{BB962C8B-B14F-4D97-AF65-F5344CB8AC3E}">
        <p14:creationId xmlns:p14="http://schemas.microsoft.com/office/powerpoint/2010/main" val="156949558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476672"/>
            <a:ext cx="8229600" cy="5904656"/>
          </a:xfrm>
        </p:spPr>
        <p:txBody>
          <a:bodyPr>
            <a:normAutofit/>
          </a:bodyPr>
          <a:lstStyle/>
          <a:p>
            <a:pPr algn="r" rtl="1"/>
            <a:r>
              <a:rPr lang="fa-IR" sz="2400" dirty="0"/>
              <a:t>او در تشويق و ترغيب دانش آموزان به مطالعه و کسب بينش و آگاهي سعي و افري داشت و همين امور سبب شد که چندين نوبت از طرف ساواک به او اخطار شود. ليکن روح بزرگ و بي باک او به همه آن اخطارها بي اعتنا بود و هدف و راهش را بدون اندک تزلزلي پي مي گرفت و از تربيت شاگردان خود لحظه اي غفلت نمي ورزيد. با گسترش تدريجي انقلاب اسلامي، ابراهيم پرچمداري جوانان مبارز شهرضا را برعهده گرفت. پس از انتقال وي به شهرضا براي تدريس در مدارس شهر، ارتباطش با حوزه علميه قم برقرار شد و به طور مستمر براي گرفتن رهنمود، ملاقات با روحانيون و دريافت اعلاميه و نوار به قم رفت و آمد مي کرد. </a:t>
            </a:r>
            <a:endParaRPr lang="fa-IR" sz="2400" dirty="0" smtClean="0"/>
          </a:p>
          <a:p>
            <a:pPr algn="r" rtl="1"/>
            <a:endParaRPr lang="en-US" sz="2400"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39753" y="3573016"/>
            <a:ext cx="5063602" cy="2736304"/>
          </a:xfrm>
          <a:prstGeom prst="rect">
            <a:avLst/>
          </a:prstGeom>
        </p:spPr>
      </p:pic>
    </p:spTree>
    <p:extLst>
      <p:ext uri="{BB962C8B-B14F-4D97-AF65-F5344CB8AC3E}">
        <p14:creationId xmlns:p14="http://schemas.microsoft.com/office/powerpoint/2010/main" val="178448267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23528" y="404664"/>
            <a:ext cx="8496944" cy="5904656"/>
          </a:xfrm>
        </p:spPr>
        <p:txBody>
          <a:bodyPr>
            <a:normAutofit fontScale="85000" lnSpcReduction="10000"/>
          </a:bodyPr>
          <a:lstStyle/>
          <a:p>
            <a:pPr algn="r" rtl="1"/>
            <a:endParaRPr lang="fa-IR" dirty="0" smtClean="0"/>
          </a:p>
          <a:p>
            <a:pPr algn="r" rtl="1"/>
            <a:r>
              <a:rPr lang="fa-IR" dirty="0" smtClean="0"/>
              <a:t>سخنراني </a:t>
            </a:r>
            <a:r>
              <a:rPr lang="fa-IR" dirty="0"/>
              <a:t>هاي پر شور و آتشين او عليه رژيم  که بدون مصلحت انديشي انجام مي شد، مأمورين رژيم را به تعقيب وي واداشته بود، به گونه اي که او شهر به شهر مي گشت تا از دستگيري در امان باشد. نخست به شهر فيروز آباد رفت و مدتي در آنجا دست به تبليغ و ارشاد مردم زد. پس از چندي به ياسوج رفت. موقعي که در صدد دستگيري وي برآمدند به دوگنبدان عزيمت کرد و سپس به اهواز رفت و در آنجا سکني گزيد. در اين دوران اقشار مختلف در اعتراض به رژيم ستمشاهي و اعمال وحشيانه اش عکس العمل نشان مي دادند و ابراهيم احساس کرد که براي سازماندهي تظاهرات بايد به شهرضا برگردد.</a:t>
            </a:r>
          </a:p>
          <a:p>
            <a:pPr algn="r" rtl="1"/>
            <a:r>
              <a:rPr lang="fa-IR" dirty="0"/>
              <a:t>بعد از بازگشت به شهر خود در کشاندن مردم به خيابان ها و انجام تظاهرات عليه رژيم، فعاليت و کوشش خود را افزايش داد تا اينکه در يکي از راهپيمايي هاي پرشور مردمي، قطعنامه مهمي که يکي از بندهاي آن انحلال ساواک بود، توسط شهيد همت قرائت شد. به دنبال آن فرمان ترور و اعدام ايشان توسط فرماندار نظامي اصفهان، سرلشکر معدوم «ناجي»، صادر گرديد.</a:t>
            </a:r>
          </a:p>
          <a:p>
            <a:pPr algn="r" rtl="1"/>
            <a:r>
              <a:rPr lang="fa-IR" dirty="0"/>
              <a:t>ماموران رژيم در هر فرصتي در پي آن بودند که اين فرزند شجاع و رشيد اسلام را از پاي درآورند، ولي او با تغيير لباس وقيافه، مبارزات ضد دولتي خود را دنبال مي کرد تا اين که انقلاب اسلامي به رهبري حضرت امام خميني (ره)، به پيروزي رسيد. </a:t>
            </a:r>
          </a:p>
          <a:p>
            <a:pPr algn="r" rtl="1"/>
            <a:r>
              <a:rPr lang="fa-IR" dirty="0"/>
              <a:t> </a:t>
            </a:r>
          </a:p>
          <a:p>
            <a:endParaRPr lang="en-US" dirty="0"/>
          </a:p>
        </p:txBody>
      </p:sp>
    </p:spTree>
    <p:extLst>
      <p:ext uri="{BB962C8B-B14F-4D97-AF65-F5344CB8AC3E}">
        <p14:creationId xmlns:p14="http://schemas.microsoft.com/office/powerpoint/2010/main" val="424631845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836712"/>
            <a:ext cx="8229600" cy="5616624"/>
          </a:xfrm>
        </p:spPr>
        <p:txBody>
          <a:bodyPr>
            <a:normAutofit fontScale="85000" lnSpcReduction="20000"/>
          </a:bodyPr>
          <a:lstStyle/>
          <a:p>
            <a:pPr algn="r" rtl="1"/>
            <a:endParaRPr lang="fa-IR" sz="2400" dirty="0" smtClean="0"/>
          </a:p>
          <a:p>
            <a:pPr algn="r" rtl="1"/>
            <a:r>
              <a:rPr lang="fa-IR" sz="2400" dirty="0" smtClean="0"/>
              <a:t>شهيد </a:t>
            </a:r>
            <a:r>
              <a:rPr lang="fa-IR" sz="2400" dirty="0"/>
              <a:t>هميت پس از پيروزي انقلاب در جهت ايجاد نظم و دفاع از شهر و راه اندازي کميته </a:t>
            </a:r>
            <a:r>
              <a:rPr lang="fa-IR" sz="2400" dirty="0" smtClean="0"/>
              <a:t>انقلاب</a:t>
            </a:r>
          </a:p>
          <a:p>
            <a:pPr marL="0" indent="0" algn="r" rtl="1">
              <a:buNone/>
            </a:pPr>
            <a:r>
              <a:rPr lang="fa-IR" sz="2400" dirty="0"/>
              <a:t> </a:t>
            </a:r>
            <a:r>
              <a:rPr lang="fa-IR" sz="2400" dirty="0" smtClean="0"/>
              <a:t>     </a:t>
            </a:r>
            <a:r>
              <a:rPr lang="fa-IR" sz="2400" dirty="0"/>
              <a:t>اسلامي شهرضا نقش اساسي داشت. او از جمله کساني بود که سپاه شهرضا را با کمک دوتن </a:t>
            </a:r>
            <a:r>
              <a:rPr lang="fa-IR" sz="2400" dirty="0" smtClean="0"/>
              <a:t>از</a:t>
            </a:r>
          </a:p>
          <a:p>
            <a:pPr marL="0" indent="0" algn="r" rtl="1">
              <a:buNone/>
            </a:pPr>
            <a:r>
              <a:rPr lang="fa-IR" sz="2400" dirty="0"/>
              <a:t> </a:t>
            </a:r>
            <a:r>
              <a:rPr lang="fa-IR" sz="2400" dirty="0" smtClean="0"/>
              <a:t>     برادران </a:t>
            </a:r>
            <a:r>
              <a:rPr lang="fa-IR" sz="2400" dirty="0"/>
              <a:t>خود و سه تن از دوستانش  تشکيل داد. </a:t>
            </a:r>
          </a:p>
          <a:p>
            <a:pPr algn="r" rtl="1"/>
            <a:r>
              <a:rPr lang="fa-IR" sz="2400" dirty="0"/>
              <a:t>آنها با تدبير و درايت و نفوذ خانوادگي که در شهر داشتند مکاني را بعنوان مقر سپاه در </a:t>
            </a:r>
            <a:r>
              <a:rPr lang="fa-IR" sz="2400" dirty="0" smtClean="0"/>
              <a:t>اختيار</a:t>
            </a:r>
          </a:p>
          <a:p>
            <a:pPr marL="0" indent="0" algn="r" rtl="1">
              <a:buNone/>
            </a:pPr>
            <a:r>
              <a:rPr lang="fa-IR" sz="2400" dirty="0"/>
              <a:t> </a:t>
            </a:r>
            <a:r>
              <a:rPr lang="fa-IR" sz="2400" dirty="0" smtClean="0"/>
              <a:t>    </a:t>
            </a:r>
            <a:r>
              <a:rPr lang="fa-IR" sz="2400" dirty="0"/>
              <a:t>گرفته و مقادير قابل توجهي سلاح از شهرباني شهر به آنجا منتقل کردند و از طريق مردم، ساير </a:t>
            </a:r>
            <a:endParaRPr lang="fa-IR" sz="2400" dirty="0" smtClean="0"/>
          </a:p>
          <a:p>
            <a:pPr marL="0" indent="0" algn="r" rtl="1">
              <a:buNone/>
            </a:pPr>
            <a:r>
              <a:rPr lang="fa-IR" sz="2400" dirty="0"/>
              <a:t> </a:t>
            </a:r>
            <a:r>
              <a:rPr lang="fa-IR" sz="2400" dirty="0" smtClean="0"/>
              <a:t>    مايحتاج </a:t>
            </a:r>
            <a:r>
              <a:rPr lang="fa-IR" sz="2400" dirty="0"/>
              <a:t>و نيازمنديها را رفع کردند. </a:t>
            </a:r>
          </a:p>
          <a:p>
            <a:pPr algn="r" rtl="1"/>
            <a:r>
              <a:rPr lang="fa-IR" sz="2400" dirty="0" smtClean="0"/>
              <a:t>به </a:t>
            </a:r>
            <a:r>
              <a:rPr lang="fa-IR" sz="2400" dirty="0"/>
              <a:t>تدريج عناصر حزب اللهي به عضويت سپاه در آمدند و هنگامي که مجموعه سپاه سازمان </a:t>
            </a:r>
            <a:r>
              <a:rPr lang="fa-IR" sz="2400" dirty="0" smtClean="0"/>
              <a:t>پيدا</a:t>
            </a:r>
          </a:p>
          <a:p>
            <a:pPr marL="0" indent="0" algn="r" rtl="1">
              <a:buNone/>
            </a:pPr>
            <a:r>
              <a:rPr lang="fa-IR" sz="2400" dirty="0"/>
              <a:t> </a:t>
            </a:r>
            <a:r>
              <a:rPr lang="fa-IR" sz="2400" dirty="0" smtClean="0"/>
              <a:t>     </a:t>
            </a:r>
            <a:r>
              <a:rPr lang="fa-IR" sz="2400" dirty="0"/>
              <a:t>کرد، او مسئوليت روابط عمومي سپاه را به عهده داشت. </a:t>
            </a:r>
          </a:p>
          <a:p>
            <a:pPr algn="r" rtl="1"/>
            <a:r>
              <a:rPr lang="fa-IR" sz="2400" dirty="0"/>
              <a:t>به همت شهيد بزرگوار و فعاليت هاي شبانه روزي برادران پاسدار در سال 58، ياغيان و اشرار </a:t>
            </a:r>
            <a:endParaRPr lang="fa-IR" sz="2400" dirty="0" smtClean="0"/>
          </a:p>
          <a:p>
            <a:pPr marL="0" indent="0" algn="r" rtl="1">
              <a:buNone/>
            </a:pPr>
            <a:r>
              <a:rPr lang="fa-IR" sz="2400" dirty="0"/>
              <a:t> </a:t>
            </a:r>
            <a:r>
              <a:rPr lang="fa-IR" sz="2400" dirty="0" smtClean="0"/>
              <a:t>  اطراف </a:t>
            </a:r>
            <a:r>
              <a:rPr lang="fa-IR" sz="2400" dirty="0"/>
              <a:t>شهرضا که به آزار و اذيت مردم مي پرداختند، دستگير و به دادگاه انقلاب اسلامي، تحويل </a:t>
            </a:r>
            <a:endParaRPr lang="fa-IR" sz="2400" dirty="0" smtClean="0"/>
          </a:p>
          <a:p>
            <a:pPr marL="0" indent="0" algn="r" rtl="1">
              <a:buNone/>
            </a:pPr>
            <a:r>
              <a:rPr lang="fa-IR" sz="2400" dirty="0" smtClean="0"/>
              <a:t>    داده </a:t>
            </a:r>
            <a:r>
              <a:rPr lang="fa-IR" sz="2400" dirty="0"/>
              <a:t>شدند و شهر از لوث وجود افراد شرور و قاچاقچي پاکسازي گرديد. </a:t>
            </a:r>
          </a:p>
          <a:p>
            <a:pPr algn="r" rtl="1"/>
            <a:r>
              <a:rPr lang="fa-IR" sz="2400" dirty="0"/>
              <a:t>از کارهاي اساسي ايشان در اين مقطع، سامان بخشيدن به فعاليتهاي فرهنگي، تبليغي منطقه بود </a:t>
            </a:r>
            <a:r>
              <a:rPr lang="fa-IR" sz="2400" dirty="0" smtClean="0"/>
              <a:t> </a:t>
            </a:r>
          </a:p>
          <a:p>
            <a:pPr marL="0" indent="0" algn="r" rtl="1">
              <a:buNone/>
            </a:pPr>
            <a:r>
              <a:rPr lang="fa-IR" sz="2400" dirty="0"/>
              <a:t> </a:t>
            </a:r>
            <a:r>
              <a:rPr lang="fa-IR" sz="2400" dirty="0" smtClean="0"/>
              <a:t>   که </a:t>
            </a:r>
            <a:r>
              <a:rPr lang="fa-IR" sz="2400" dirty="0"/>
              <a:t>درآگاه ساختن جوانان وايجاد شور انقلابي تاثير بسزايي داشت. </a:t>
            </a:r>
          </a:p>
          <a:p>
            <a:pPr algn="r" rtl="1"/>
            <a:r>
              <a:rPr lang="fa-IR" sz="2400" dirty="0"/>
              <a:t>اواخر سال 58 برحسب ضرورت و به دليل تجربيات گرانبهاي او در زمينه امور فرهنگي به </a:t>
            </a:r>
            <a:endParaRPr lang="fa-IR" sz="2400" dirty="0" smtClean="0"/>
          </a:p>
          <a:p>
            <a:pPr marL="0" indent="0" algn="r" rtl="1">
              <a:buNone/>
            </a:pPr>
            <a:r>
              <a:rPr lang="fa-IR" sz="2400" dirty="0"/>
              <a:t> </a:t>
            </a:r>
            <a:r>
              <a:rPr lang="fa-IR" sz="2400" dirty="0" smtClean="0"/>
              <a:t> خرمشهر </a:t>
            </a:r>
            <a:r>
              <a:rPr lang="fa-IR" sz="2400" dirty="0"/>
              <a:t>و سپس به بندر چابهار و کنارک (در استان سيستان و بلوچستان) عزيمت کرد و به </a:t>
            </a:r>
            <a:endParaRPr lang="fa-IR" sz="2400" dirty="0" smtClean="0"/>
          </a:p>
          <a:p>
            <a:pPr marL="0" indent="0" algn="r" rtl="1">
              <a:buNone/>
            </a:pPr>
            <a:r>
              <a:rPr lang="fa-IR" sz="2400" dirty="0"/>
              <a:t> </a:t>
            </a:r>
            <a:r>
              <a:rPr lang="fa-IR" sz="2400" dirty="0" smtClean="0"/>
              <a:t>  فعاليت </a:t>
            </a:r>
            <a:r>
              <a:rPr lang="fa-IR" sz="2400" dirty="0"/>
              <a:t>هاي گسترده فرهنگي پرداخت.</a:t>
            </a:r>
          </a:p>
          <a:p>
            <a:pPr algn="r" rtl="1"/>
            <a:endParaRPr lang="en-US" dirty="0"/>
          </a:p>
        </p:txBody>
      </p:sp>
      <p:sp>
        <p:nvSpPr>
          <p:cNvPr id="3" name="Title 2"/>
          <p:cNvSpPr>
            <a:spLocks noGrp="1"/>
          </p:cNvSpPr>
          <p:nvPr>
            <p:ph type="title"/>
          </p:nvPr>
        </p:nvSpPr>
        <p:spPr>
          <a:xfrm>
            <a:off x="467544" y="476672"/>
            <a:ext cx="8229600" cy="504056"/>
          </a:xfrm>
        </p:spPr>
        <p:txBody>
          <a:bodyPr>
            <a:normAutofit fontScale="90000"/>
          </a:bodyPr>
          <a:lstStyle/>
          <a:p>
            <a:r>
              <a:rPr lang="fa-IR" b="1" dirty="0" smtClean="0">
                <a:effectLst/>
              </a:rPr>
              <a:t>فعالیت های بعد از پیروزی انقلاب               </a:t>
            </a:r>
            <a:endParaRPr lang="en-US" dirty="0"/>
          </a:p>
        </p:txBody>
      </p:sp>
    </p:spTree>
    <p:extLst>
      <p:ext uri="{BB962C8B-B14F-4D97-AF65-F5344CB8AC3E}">
        <p14:creationId xmlns:p14="http://schemas.microsoft.com/office/powerpoint/2010/main" val="2898014791"/>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Paper">
  <a:themeElements>
    <a:clrScheme name="Paper">
      <a:dk1>
        <a:sysClr val="windowText" lastClr="000000"/>
      </a:dk1>
      <a:lt1>
        <a:sysClr val="window" lastClr="FFFFFF"/>
      </a:lt1>
      <a:dk2>
        <a:srgbClr val="444D26"/>
      </a:dk2>
      <a:lt2>
        <a:srgbClr val="FEFAC9"/>
      </a:lt2>
      <a:accent1>
        <a:srgbClr val="A5B592"/>
      </a:accent1>
      <a:accent2>
        <a:srgbClr val="F3A447"/>
      </a:accent2>
      <a:accent3>
        <a:srgbClr val="E7BC29"/>
      </a:accent3>
      <a:accent4>
        <a:srgbClr val="D092A7"/>
      </a:accent4>
      <a:accent5>
        <a:srgbClr val="9C85C0"/>
      </a:accent5>
      <a:accent6>
        <a:srgbClr val="809EC2"/>
      </a:accent6>
      <a:hlink>
        <a:srgbClr val="8E58B6"/>
      </a:hlink>
      <a:folHlink>
        <a:srgbClr val="7F6F6F"/>
      </a:folHlink>
    </a:clrScheme>
    <a:fontScheme name="Paper">
      <a:maj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Paper">
      <a:fillStyleLst>
        <a:solidFill>
          <a:schemeClr val="phClr"/>
        </a:solidFill>
        <a:blipFill>
          <a:blip xmlns:r="http://schemas.openxmlformats.org/officeDocument/2006/relationships" r:embed="rId1">
            <a:duotone>
              <a:schemeClr val="phClr">
                <a:shade val="63000"/>
                <a:tint val="82000"/>
              </a:schemeClr>
              <a:schemeClr val="phClr">
                <a:tint val="10000"/>
                <a:satMod val="400000"/>
              </a:schemeClr>
            </a:duotone>
          </a:blip>
          <a:tile tx="0" ty="0" sx="40000" sy="40000" flip="none" algn="tl"/>
        </a:blipFill>
        <a:blipFill>
          <a:blip xmlns:r="http://schemas.openxmlformats.org/officeDocument/2006/relationships" r:embed="rId1">
            <a:duotone>
              <a:schemeClr val="phClr">
                <a:shade val="40000"/>
              </a:schemeClr>
              <a:schemeClr val="phClr">
                <a:tint val="42000"/>
              </a:schemeClr>
            </a:duotone>
          </a:blip>
          <a:tile tx="0" ty="0" sx="40000" sy="40000" flip="none" algn="tl"/>
        </a:blipFill>
      </a:fillStyleLst>
      <a:lnStyleLst>
        <a:ln w="12700" cap="flat" cmpd="sng" algn="ctr">
          <a:solidFill>
            <a:schemeClr val="phClr"/>
          </a:solidFill>
          <a:prstDash val="solid"/>
        </a:ln>
        <a:ln w="38100" cap="flat" cmpd="sng" algn="ctr">
          <a:solidFill>
            <a:schemeClr val="phClr"/>
          </a:solidFill>
          <a:prstDash val="solid"/>
        </a:ln>
        <a:ln w="63500" cap="flat" cmpd="sng" algn="ctr">
          <a:solidFill>
            <a:schemeClr val="phClr"/>
          </a:solidFill>
          <a:prstDash val="solid"/>
        </a:ln>
      </a:lnStyleLst>
      <a:effectStyleLst>
        <a:effectStyle>
          <a:effectLst>
            <a:outerShdw blurRad="95000" rotWithShape="0">
              <a:srgbClr val="000000">
                <a:alpha val="50000"/>
              </a:srgbClr>
            </a:outerShdw>
            <a:softEdge rad="12700"/>
          </a:effectLst>
        </a:effectStyle>
        <a:effectStyle>
          <a:effectLst>
            <a:outerShdw blurRad="95000" rotWithShape="0">
              <a:srgbClr val="000000">
                <a:alpha val="50000"/>
              </a:srgbClr>
            </a:outerShdw>
            <a:softEdge rad="12700"/>
          </a:effectLst>
        </a:effectStyle>
        <a:effectStyle>
          <a:effectLst>
            <a:outerShdw blurRad="95000" algn="tl" rotWithShape="0">
              <a:srgbClr val="000000">
                <a:alpha val="50000"/>
              </a:srgbClr>
            </a:outerShdw>
          </a:effectLst>
          <a:scene3d>
            <a:camera prst="orthographicFront"/>
            <a:lightRig rig="soft" dir="t">
              <a:rot lat="0" lon="0" rev="18000000"/>
            </a:lightRig>
          </a:scene3d>
          <a:sp3d prstMaterial="dkEdge">
            <a:bevelT w="73660" h="44450" prst="riblet"/>
          </a:sp3d>
        </a:effectStyle>
      </a:effectStyleLst>
      <a:bgFillStyleLst>
        <a:solidFill>
          <a:schemeClr val="phClr"/>
        </a:solidFill>
        <a:blipFill>
          <a:blip xmlns:r="http://schemas.openxmlformats.org/officeDocument/2006/relationships" r:embed="rId1">
            <a:duotone>
              <a:schemeClr val="phClr">
                <a:shade val="55000"/>
                <a:alpha val="20000"/>
              </a:schemeClr>
              <a:schemeClr val="phClr">
                <a:tint val="40000"/>
                <a:shade val="90000"/>
                <a:satMod val="60000"/>
                <a:alpha val="20000"/>
              </a:schemeClr>
            </a:duotone>
          </a:blip>
          <a:tile tx="0" ty="0" sx="58000" sy="38000" flip="none" algn="tl"/>
        </a:blipFill>
        <a:blipFill>
          <a:blip xmlns:r="http://schemas.openxmlformats.org/officeDocument/2006/relationships" r:embed="rId2">
            <a:duotone>
              <a:schemeClr val="phClr">
                <a:shade val="12000"/>
                <a:satMod val="240000"/>
              </a:schemeClr>
              <a:schemeClr val="phClr">
                <a:tint val="65000"/>
              </a:schemeClr>
            </a:duotone>
          </a:blip>
          <a:stretch>
            <a:fillRect/>
          </a:stretch>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Paper</Template>
  <TotalTime>54</TotalTime>
  <Words>2186</Words>
  <Application>Microsoft Office PowerPoint</Application>
  <PresentationFormat>On-screen Show (4:3)</PresentationFormat>
  <Paragraphs>97</Paragraphs>
  <Slides>18</Slides>
  <Notes>1</Notes>
  <HiddenSlides>0</HiddenSlides>
  <MMClips>0</MMClips>
  <ScaleCrop>false</ScaleCrop>
  <HeadingPairs>
    <vt:vector size="4" baseType="variant">
      <vt:variant>
        <vt:lpstr>Theme</vt:lpstr>
      </vt:variant>
      <vt:variant>
        <vt:i4>1</vt:i4>
      </vt:variant>
      <vt:variant>
        <vt:lpstr>Slide Titles</vt:lpstr>
      </vt:variant>
      <vt:variant>
        <vt:i4>18</vt:i4>
      </vt:variant>
    </vt:vector>
  </HeadingPairs>
  <TitlesOfParts>
    <vt:vector size="19" baseType="lpstr">
      <vt:lpstr>Paper</vt:lpstr>
      <vt:lpstr>  بسم الله الرحمن الرحیم                                      زندگی نامه شهید محمد ابراهیم همت              </vt:lpstr>
      <vt:lpstr>دوران کودکی</vt:lpstr>
      <vt:lpstr>                     دوران سر بازی</vt:lpstr>
      <vt:lpstr>PowerPoint Presentation</vt:lpstr>
      <vt:lpstr>دوران معلمی                              </vt:lpstr>
      <vt:lpstr>PowerPoint Presentation</vt:lpstr>
      <vt:lpstr>PowerPoint Presentation</vt:lpstr>
      <vt:lpstr>PowerPoint Presentation</vt:lpstr>
      <vt:lpstr>فعالیت های بعد از پیروزی انقلاب               </vt:lpstr>
      <vt:lpstr>نقش شهید در کردستان ومقابله با ضد انقلاب       </vt:lpstr>
      <vt:lpstr>شهید همت ودفاع مقدس                  </vt:lpstr>
      <vt:lpstr>PowerPoint Presentation</vt:lpstr>
      <vt:lpstr>PowerPoint Presentation</vt:lpstr>
      <vt:lpstr>ویژ گی های برجسته شهید                </vt:lpstr>
      <vt:lpstr>PowerPoint Presentation</vt:lpstr>
      <vt:lpstr>PowerPoint Presentation</vt:lpstr>
      <vt:lpstr>PowerPoint Presentation</vt:lpstr>
      <vt:lpstr>نحوه شهادت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دوران کودکي</dc:title>
  <dc:creator>14777</dc:creator>
  <cp:lastModifiedBy>14777</cp:lastModifiedBy>
  <cp:revision>6</cp:revision>
  <dcterms:created xsi:type="dcterms:W3CDTF">2015-12-07T10:14:26Z</dcterms:created>
  <dcterms:modified xsi:type="dcterms:W3CDTF">2015-12-07T11:08:58Z</dcterms:modified>
</cp:coreProperties>
</file>